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sldIdLst>
    <p:sldId id="256" r:id="rId3"/>
    <p:sldId id="2147481899" r:id="rId4"/>
    <p:sldId id="2147481904" r:id="rId5"/>
    <p:sldId id="2147481902" r:id="rId6"/>
    <p:sldId id="2147481903" r:id="rId7"/>
    <p:sldId id="214748189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A2C900-9D9F-4925-89DB-72A7177FC499}">
          <p14:sldIdLst>
            <p14:sldId id="256"/>
            <p14:sldId id="2147481899"/>
            <p14:sldId id="2147481904"/>
            <p14:sldId id="2147481902"/>
            <p14:sldId id="2147481903"/>
            <p14:sldId id="21474818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54F977-4DCF-4928-A108-D8401B254B49}" v="18" dt="2024-02-27T06:45:10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6244" autoAdjust="0"/>
  </p:normalViewPr>
  <p:slideViewPr>
    <p:cSldViewPr snapToGrid="0">
      <p:cViewPr varScale="1">
        <p:scale>
          <a:sx n="104" d="100"/>
          <a:sy n="104" d="100"/>
        </p:scale>
        <p:origin x="7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Leifelt" userId="S::chleifel@microsoft.com::dff519c0-a0d8-468d-ac36-7b0457c40aee" providerId="AD" clId="Web-{A41F4C84-20D1-3C92-8C9F-EDD36782CB1B}"/>
    <pc:docChg chg="addSld modSld modSection">
      <pc:chgData name="Christian Leifelt" userId="S::chleifel@microsoft.com::dff519c0-a0d8-468d-ac36-7b0457c40aee" providerId="AD" clId="Web-{A41F4C84-20D1-3C92-8C9F-EDD36782CB1B}" dt="2024-02-22T16:23:50.006" v="7" actId="1076"/>
      <pc:docMkLst>
        <pc:docMk/>
      </pc:docMkLst>
      <pc:sldChg chg="delSp modSp add replId">
        <pc:chgData name="Christian Leifelt" userId="S::chleifel@microsoft.com::dff519c0-a0d8-468d-ac36-7b0457c40aee" providerId="AD" clId="Web-{A41F4C84-20D1-3C92-8C9F-EDD36782CB1B}" dt="2024-02-22T16:23:50.006" v="7" actId="1076"/>
        <pc:sldMkLst>
          <pc:docMk/>
          <pc:sldMk cId="2339812228" sldId="2147481901"/>
        </pc:sldMkLst>
        <pc:spChg chg="topLvl">
          <ac:chgData name="Christian Leifelt" userId="S::chleifel@microsoft.com::dff519c0-a0d8-468d-ac36-7b0457c40aee" providerId="AD" clId="Web-{A41F4C84-20D1-3C92-8C9F-EDD36782CB1B}" dt="2024-02-22T16:23:38.177" v="6"/>
          <ac:spMkLst>
            <pc:docMk/>
            <pc:sldMk cId="2339812228" sldId="2147481901"/>
            <ac:spMk id="113" creationId="{EE36BFC2-3290-C892-5D5F-48B2585F8B47}"/>
          </ac:spMkLst>
        </pc:spChg>
        <pc:spChg chg="topLvl">
          <ac:chgData name="Christian Leifelt" userId="S::chleifel@microsoft.com::dff519c0-a0d8-468d-ac36-7b0457c40aee" providerId="AD" clId="Web-{A41F4C84-20D1-3C92-8C9F-EDD36782CB1B}" dt="2024-02-22T16:23:38.177" v="6"/>
          <ac:spMkLst>
            <pc:docMk/>
            <pc:sldMk cId="2339812228" sldId="2147481901"/>
            <ac:spMk id="114" creationId="{04FD853D-2EA5-29A7-10AA-636C47F6D891}"/>
          </ac:spMkLst>
        </pc:spChg>
        <pc:spChg chg="mod topLvl">
          <ac:chgData name="Christian Leifelt" userId="S::chleifel@microsoft.com::dff519c0-a0d8-468d-ac36-7b0457c40aee" providerId="AD" clId="Web-{A41F4C84-20D1-3C92-8C9F-EDD36782CB1B}" dt="2024-02-22T16:22:28.831" v="3"/>
          <ac:spMkLst>
            <pc:docMk/>
            <pc:sldMk cId="2339812228" sldId="2147481901"/>
            <ac:spMk id="116" creationId="{F15EEC39-7E54-3E6F-3B62-80038B5C764E}"/>
          </ac:spMkLst>
        </pc:spChg>
        <pc:spChg chg="topLvl">
          <ac:chgData name="Christian Leifelt" userId="S::chleifel@microsoft.com::dff519c0-a0d8-468d-ac36-7b0457c40aee" providerId="AD" clId="Web-{A41F4C84-20D1-3C92-8C9F-EDD36782CB1B}" dt="2024-02-22T16:20:57.797" v="1"/>
          <ac:spMkLst>
            <pc:docMk/>
            <pc:sldMk cId="2339812228" sldId="2147481901"/>
            <ac:spMk id="117" creationId="{4F6416D7-4B1D-683C-B5C1-BC02094B70C7}"/>
          </ac:spMkLst>
        </pc:spChg>
        <pc:grpChg chg="del">
          <ac:chgData name="Christian Leifelt" userId="S::chleifel@microsoft.com::dff519c0-a0d8-468d-ac36-7b0457c40aee" providerId="AD" clId="Web-{A41F4C84-20D1-3C92-8C9F-EDD36782CB1B}" dt="2024-02-22T16:20:57.797" v="1"/>
          <ac:grpSpMkLst>
            <pc:docMk/>
            <pc:sldMk cId="2339812228" sldId="2147481901"/>
            <ac:grpSpMk id="104" creationId="{21BD4462-F5A0-4FD9-7EB4-D31D7F012D27}"/>
          </ac:grpSpMkLst>
        </pc:grpChg>
        <pc:grpChg chg="del">
          <ac:chgData name="Christian Leifelt" userId="S::chleifel@microsoft.com::dff519c0-a0d8-468d-ac36-7b0457c40aee" providerId="AD" clId="Web-{A41F4C84-20D1-3C92-8C9F-EDD36782CB1B}" dt="2024-02-22T16:23:38.177" v="6"/>
          <ac:grpSpMkLst>
            <pc:docMk/>
            <pc:sldMk cId="2339812228" sldId="2147481901"/>
            <ac:grpSpMk id="107" creationId="{6FF6E5A9-1C52-1B5A-52E4-427EBFC4EF6D}"/>
          </ac:grpSpMkLst>
        </pc:grpChg>
        <pc:picChg chg="mod">
          <ac:chgData name="Christian Leifelt" userId="S::chleifel@microsoft.com::dff519c0-a0d8-468d-ac36-7b0457c40aee" providerId="AD" clId="Web-{A41F4C84-20D1-3C92-8C9F-EDD36782CB1B}" dt="2024-02-22T16:23:50.006" v="7" actId="1076"/>
          <ac:picMkLst>
            <pc:docMk/>
            <pc:sldMk cId="2339812228" sldId="2147481901"/>
            <ac:picMk id="112" creationId="{EBF3E0A2-45E6-B45D-EF9D-37F7DF67AF68}"/>
          </ac:picMkLst>
        </pc:picChg>
        <pc:picChg chg="topLvl">
          <ac:chgData name="Christian Leifelt" userId="S::chleifel@microsoft.com::dff519c0-a0d8-468d-ac36-7b0457c40aee" providerId="AD" clId="Web-{A41F4C84-20D1-3C92-8C9F-EDD36782CB1B}" dt="2024-02-22T16:20:57.797" v="1"/>
          <ac:picMkLst>
            <pc:docMk/>
            <pc:sldMk cId="2339812228" sldId="2147481901"/>
            <ac:picMk id="118" creationId="{046046A5-65F4-6211-2757-FBAF569B4188}"/>
          </ac:picMkLst>
        </pc:picChg>
      </pc:sldChg>
    </pc:docChg>
  </pc:docChgLst>
  <pc:docChgLst>
    <pc:chgData name="Kennie Pontoppidan" userId="0b66d239-c77c-454e-82ce-695a270d63fb" providerId="ADAL" clId="{3354F977-4DCF-4928-A108-D8401B254B49}"/>
    <pc:docChg chg="undo custSel addSld delSld modSld sldOrd addSection delSection modSection">
      <pc:chgData name="Kennie Pontoppidan" userId="0b66d239-c77c-454e-82ce-695a270d63fb" providerId="ADAL" clId="{3354F977-4DCF-4928-A108-D8401B254B49}" dt="2024-02-27T06:45:55.150" v="816" actId="1076"/>
      <pc:docMkLst>
        <pc:docMk/>
      </pc:docMkLst>
      <pc:sldChg chg="del">
        <pc:chgData name="Kennie Pontoppidan" userId="0b66d239-c77c-454e-82ce-695a270d63fb" providerId="ADAL" clId="{3354F977-4DCF-4928-A108-D8401B254B49}" dt="2024-02-23T17:00:46.040" v="730" actId="47"/>
        <pc:sldMkLst>
          <pc:docMk/>
          <pc:sldMk cId="1437867569" sldId="2147481819"/>
        </pc:sldMkLst>
      </pc:sldChg>
      <pc:sldChg chg="del">
        <pc:chgData name="Kennie Pontoppidan" userId="0b66d239-c77c-454e-82ce-695a270d63fb" providerId="ADAL" clId="{3354F977-4DCF-4928-A108-D8401B254B49}" dt="2024-02-23T17:00:46.040" v="730" actId="47"/>
        <pc:sldMkLst>
          <pc:docMk/>
          <pc:sldMk cId="4259990385" sldId="2147481889"/>
        </pc:sldMkLst>
      </pc:sldChg>
      <pc:sldChg chg="add del">
        <pc:chgData name="Kennie Pontoppidan" userId="0b66d239-c77c-454e-82ce-695a270d63fb" providerId="ADAL" clId="{3354F977-4DCF-4928-A108-D8401B254B49}" dt="2024-02-22T15:58:03.376" v="560" actId="47"/>
        <pc:sldMkLst>
          <pc:docMk/>
          <pc:sldMk cId="3427598165" sldId="2147481892"/>
        </pc:sldMkLst>
      </pc:sldChg>
      <pc:sldChg chg="addSp delSp modSp del mod">
        <pc:chgData name="Kennie Pontoppidan" userId="0b66d239-c77c-454e-82ce-695a270d63fb" providerId="ADAL" clId="{3354F977-4DCF-4928-A108-D8401B254B49}" dt="2024-02-23T09:19:29.216" v="628" actId="47"/>
        <pc:sldMkLst>
          <pc:docMk/>
          <pc:sldMk cId="3956031180" sldId="2147481893"/>
        </pc:sldMkLst>
        <pc:grpChg chg="del">
          <ac:chgData name="Kennie Pontoppidan" userId="0b66d239-c77c-454e-82ce-695a270d63fb" providerId="ADAL" clId="{3354F977-4DCF-4928-A108-D8401B254B49}" dt="2024-02-19T12:05:55.855" v="137" actId="478"/>
          <ac:grpSpMkLst>
            <pc:docMk/>
            <pc:sldMk cId="3956031180" sldId="2147481893"/>
            <ac:grpSpMk id="17" creationId="{8C3F570B-E416-8C31-06F3-3827FF3592C3}"/>
          </ac:grpSpMkLst>
        </pc:grpChg>
        <pc:cxnChg chg="add mod">
          <ac:chgData name="Kennie Pontoppidan" userId="0b66d239-c77c-454e-82ce-695a270d63fb" providerId="ADAL" clId="{3354F977-4DCF-4928-A108-D8401B254B49}" dt="2024-02-19T12:06:49.489" v="193" actId="14100"/>
          <ac:cxnSpMkLst>
            <pc:docMk/>
            <pc:sldMk cId="3956031180" sldId="2147481893"/>
            <ac:cxnSpMk id="2" creationId="{816ED504-35DA-6397-AFF6-F07F984AA525}"/>
          </ac:cxnSpMkLst>
        </pc:cxnChg>
      </pc:sldChg>
      <pc:sldChg chg="del">
        <pc:chgData name="Kennie Pontoppidan" userId="0b66d239-c77c-454e-82ce-695a270d63fb" providerId="ADAL" clId="{3354F977-4DCF-4928-A108-D8401B254B49}" dt="2024-02-23T17:00:34.289" v="728" actId="47"/>
        <pc:sldMkLst>
          <pc:docMk/>
          <pc:sldMk cId="1323073001" sldId="2147481894"/>
        </pc:sldMkLst>
      </pc:sldChg>
      <pc:sldChg chg="del">
        <pc:chgData name="Kennie Pontoppidan" userId="0b66d239-c77c-454e-82ce-695a270d63fb" providerId="ADAL" clId="{3354F977-4DCF-4928-A108-D8401B254B49}" dt="2024-02-23T17:00:37.980" v="729" actId="47"/>
        <pc:sldMkLst>
          <pc:docMk/>
          <pc:sldMk cId="3345706113" sldId="2147481895"/>
        </pc:sldMkLst>
      </pc:sldChg>
      <pc:sldChg chg="del ord">
        <pc:chgData name="Kennie Pontoppidan" userId="0b66d239-c77c-454e-82ce-695a270d63fb" providerId="ADAL" clId="{3354F977-4DCF-4928-A108-D8401B254B49}" dt="2024-02-23T17:00:46.040" v="730" actId="47"/>
        <pc:sldMkLst>
          <pc:docMk/>
          <pc:sldMk cId="4195255001" sldId="2147481896"/>
        </pc:sldMkLst>
      </pc:sldChg>
      <pc:sldChg chg="addSp delSp modSp add del mod">
        <pc:chgData name="Kennie Pontoppidan" userId="0b66d239-c77c-454e-82ce-695a270d63fb" providerId="ADAL" clId="{3354F977-4DCF-4928-A108-D8401B254B49}" dt="2024-02-19T12:05:28.144" v="135" actId="47"/>
        <pc:sldMkLst>
          <pc:docMk/>
          <pc:sldMk cId="3337324767" sldId="2147481897"/>
        </pc:sldMkLst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3" creationId="{8A4430EA-8C76-B01A-D72D-B937A0BA32DD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6" creationId="{F450BA55-D305-3013-D002-86AB9A003719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25" creationId="{843E3685-BA77-9576-4AAE-3971EF6CE2A1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26" creationId="{CFD6123D-61BE-DC38-9A3E-30CF294498D0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31" creationId="{EBA28AC9-F68D-696F-B5F9-2509664FDACE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33" creationId="{5013A66A-E38B-3D72-AF9F-BBBCC8942F7A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65" creationId="{80E07EC9-1705-FED0-2EAE-4CD1932C94FF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67" creationId="{F6AD741F-D89E-42A2-A2F0-710CE8F81300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89" creationId="{A1CF0627-FC37-F137-1838-4BDD5E2D0B0E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91" creationId="{6231145B-4E8C-6093-6183-2F282020A1E2}"/>
          </ac:spMkLst>
        </pc:spChg>
        <pc:spChg chg="mod topLvl">
          <ac:chgData name="Kennie Pontoppidan" userId="0b66d239-c77c-454e-82ce-695a270d63fb" providerId="ADAL" clId="{3354F977-4DCF-4928-A108-D8401B254B49}" dt="2024-02-19T11:59:30.805" v="96" actId="165"/>
          <ac:spMkLst>
            <pc:docMk/>
            <pc:sldMk cId="3337324767" sldId="2147481897"/>
            <ac:spMk id="124" creationId="{F3FC9963-46AD-9A34-78D5-4757DB92FE18}"/>
          </ac:spMkLst>
        </pc:spChg>
        <pc:spChg chg="mod topLvl">
          <ac:chgData name="Kennie Pontoppidan" userId="0b66d239-c77c-454e-82ce-695a270d63fb" providerId="ADAL" clId="{3354F977-4DCF-4928-A108-D8401B254B49}" dt="2024-02-19T11:59:30.805" v="96" actId="165"/>
          <ac:spMkLst>
            <pc:docMk/>
            <pc:sldMk cId="3337324767" sldId="2147481897"/>
            <ac:spMk id="129" creationId="{ED6FE6F7-441D-7882-210D-DC28CE7F0DB8}"/>
          </ac:spMkLst>
        </pc:spChg>
        <pc:spChg chg="mod">
          <ac:chgData name="Kennie Pontoppidan" userId="0b66d239-c77c-454e-82ce-695a270d63fb" providerId="ADAL" clId="{3354F977-4DCF-4928-A108-D8401B254B49}" dt="2024-02-19T12:00:28.477" v="102" actId="1076"/>
          <ac:spMkLst>
            <pc:docMk/>
            <pc:sldMk cId="3337324767" sldId="2147481897"/>
            <ac:spMk id="133" creationId="{3CD9DF50-8E8C-3B0E-612A-584A8AAF301D}"/>
          </ac:spMkLst>
        </pc:spChg>
        <pc:spChg chg="mod">
          <ac:chgData name="Kennie Pontoppidan" userId="0b66d239-c77c-454e-82ce-695a270d63fb" providerId="ADAL" clId="{3354F977-4DCF-4928-A108-D8401B254B49}" dt="2024-02-19T12:00:28.477" v="102" actId="1076"/>
          <ac:spMkLst>
            <pc:docMk/>
            <pc:sldMk cId="3337324767" sldId="2147481897"/>
            <ac:spMk id="138" creationId="{1EAB9037-1B23-57A0-3362-4E30270D1CCA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142" creationId="{420358D3-0F22-A4E0-61E7-87A43BD8D70E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147" creationId="{6044287C-E386-1B53-6336-C55FB73C5526}"/>
          </ac:spMkLst>
        </pc:spChg>
        <pc:spChg chg="mod">
          <ac:chgData name="Kennie Pontoppidan" userId="0b66d239-c77c-454e-82ce-695a270d63fb" providerId="ADAL" clId="{3354F977-4DCF-4928-A108-D8401B254B49}" dt="2024-02-19T11:56:59.352" v="78" actId="1076"/>
          <ac:spMkLst>
            <pc:docMk/>
            <pc:sldMk cId="3337324767" sldId="2147481897"/>
            <ac:spMk id="167" creationId="{C2325486-30FA-951D-8076-FEBC2FEF2D31}"/>
          </ac:spMkLst>
        </pc:spChg>
        <pc:spChg chg="mod">
          <ac:chgData name="Kennie Pontoppidan" userId="0b66d239-c77c-454e-82ce-695a270d63fb" providerId="ADAL" clId="{3354F977-4DCF-4928-A108-D8401B254B49}" dt="2024-02-19T11:56:59.352" v="78" actId="1076"/>
          <ac:spMkLst>
            <pc:docMk/>
            <pc:sldMk cId="3337324767" sldId="2147481897"/>
            <ac:spMk id="168" creationId="{D78AB83A-E8D0-2841-8AC1-EB3773CE203A}"/>
          </ac:spMkLst>
        </pc:s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2" creationId="{DE8C06F7-61D6-CB2C-EE75-787DC5CC9354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5" creationId="{980ADFB7-EA43-DA85-A2D2-43A18B35A3E3}"/>
          </ac:grpSpMkLst>
        </pc:grpChg>
        <pc:grpChg chg="mod">
          <ac:chgData name="Kennie Pontoppidan" userId="0b66d239-c77c-454e-82ce-695a270d63fb" providerId="ADAL" clId="{3354F977-4DCF-4928-A108-D8401B254B49}" dt="2024-02-19T11:54:48.168" v="63" actId="1076"/>
          <ac:grpSpMkLst>
            <pc:docMk/>
            <pc:sldMk cId="3337324767" sldId="2147481897"/>
            <ac:grpSpMk id="13" creationId="{3A529887-48A4-37B2-F3A7-2FCE0194F8CD}"/>
          </ac:grpSpMkLst>
        </pc:grpChg>
        <pc:grpChg chg="mod">
          <ac:chgData name="Kennie Pontoppidan" userId="0b66d239-c77c-454e-82ce-695a270d63fb" providerId="ADAL" clId="{3354F977-4DCF-4928-A108-D8401B254B49}" dt="2024-02-19T11:54:08.377" v="59" actId="1076"/>
          <ac:grpSpMkLst>
            <pc:docMk/>
            <pc:sldMk cId="3337324767" sldId="2147481897"/>
            <ac:grpSpMk id="16" creationId="{BF23ED00-1AC6-C88C-06F6-F7DE048CD462}"/>
          </ac:grpSpMkLst>
        </pc:grpChg>
        <pc:grpChg chg="del">
          <ac:chgData name="Kennie Pontoppidan" userId="0b66d239-c77c-454e-82ce-695a270d63fb" providerId="ADAL" clId="{3354F977-4DCF-4928-A108-D8401B254B49}" dt="2024-02-19T11:48:26.991" v="10" actId="478"/>
          <ac:grpSpMkLst>
            <pc:docMk/>
            <pc:sldMk cId="3337324767" sldId="2147481897"/>
            <ac:grpSpMk id="17" creationId="{8C3F570B-E416-8C31-06F3-3827FF3592C3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29" creationId="{081D7C75-996E-0690-E3A5-07D73457E2C3}"/>
          </ac:grpSpMkLst>
        </pc:grpChg>
        <pc:grpChg chg="del">
          <ac:chgData name="Kennie Pontoppidan" userId="0b66d239-c77c-454e-82ce-695a270d63fb" providerId="ADAL" clId="{3354F977-4DCF-4928-A108-D8401B254B49}" dt="2024-02-19T11:49:18.366" v="26" actId="478"/>
          <ac:grpSpMkLst>
            <pc:docMk/>
            <pc:sldMk cId="3337324767" sldId="2147481897"/>
            <ac:grpSpMk id="34" creationId="{A7EDEFDC-6C8A-FDEA-64BC-0B12A88EA728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42" creationId="{4ADF9E06-414F-7610-189E-BDA394C2D88D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58" creationId="{37CEB669-8BC7-3640-2C1B-99967A3703AC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63" creationId="{FC928FB2-2A8C-8FED-A7E0-9D99DA42BAD5}"/>
          </ac:grpSpMkLst>
        </pc:grpChg>
        <pc:grpChg chg="add mod">
          <ac:chgData name="Kennie Pontoppidan" userId="0b66d239-c77c-454e-82ce-695a270d63fb" providerId="ADAL" clId="{3354F977-4DCF-4928-A108-D8401B254B49}" dt="2024-02-19T11:56:59.352" v="78" actId="1076"/>
          <ac:grpSpMkLst>
            <pc:docMk/>
            <pc:sldMk cId="3337324767" sldId="2147481897"/>
            <ac:grpSpMk id="64" creationId="{9DF133DE-A42A-FC13-5DA7-F9B141991CD2}"/>
          </ac:grpSpMkLst>
        </pc:grpChg>
        <pc:grpChg chg="del">
          <ac:chgData name="Kennie Pontoppidan" userId="0b66d239-c77c-454e-82ce-695a270d63fb" providerId="ADAL" clId="{3354F977-4DCF-4928-A108-D8401B254B49}" dt="2024-02-19T11:48:51.761" v="16" actId="478"/>
          <ac:grpSpMkLst>
            <pc:docMk/>
            <pc:sldMk cId="3337324767" sldId="2147481897"/>
            <ac:grpSpMk id="68" creationId="{7FEAB509-1A27-5439-4C7A-A111950230B2}"/>
          </ac:grpSpMkLst>
        </pc:grpChg>
        <pc:grpChg chg="add">
          <ac:chgData name="Kennie Pontoppidan" userId="0b66d239-c77c-454e-82ce-695a270d63fb" providerId="ADAL" clId="{3354F977-4DCF-4928-A108-D8401B254B49}" dt="2024-02-19T11:59:41.025" v="97" actId="164"/>
          <ac:grpSpMkLst>
            <pc:docMk/>
            <pc:sldMk cId="3337324767" sldId="2147481897"/>
            <ac:grpSpMk id="76" creationId="{8FE8D082-B7E3-A881-E33A-AAACD2E6B213}"/>
          </ac:grpSpMkLst>
        </pc:grpChg>
        <pc:grpChg chg="add mod">
          <ac:chgData name="Kennie Pontoppidan" userId="0b66d239-c77c-454e-82ce-695a270d63fb" providerId="ADAL" clId="{3354F977-4DCF-4928-A108-D8401B254B49}" dt="2024-02-19T12:00:28.477" v="102" actId="1076"/>
          <ac:grpSpMkLst>
            <pc:docMk/>
            <pc:sldMk cId="3337324767" sldId="2147481897"/>
            <ac:grpSpMk id="77" creationId="{23A85AA9-5721-02E3-7B89-2B72E045754F}"/>
          </ac:grpSpMkLst>
        </pc:grpChg>
        <pc:grpChg chg="add">
          <ac:chgData name="Kennie Pontoppidan" userId="0b66d239-c77c-454e-82ce-695a270d63fb" providerId="ADAL" clId="{3354F977-4DCF-4928-A108-D8401B254B49}" dt="2024-02-19T12:00:34.648" v="103" actId="164"/>
          <ac:grpSpMkLst>
            <pc:docMk/>
            <pc:sldMk cId="3337324767" sldId="2147481897"/>
            <ac:grpSpMk id="78" creationId="{83AB0454-6581-B5FF-97AD-1FAB1CEAF09B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84" creationId="{9FEBA46F-711B-CCFF-66E1-21E884A0FD49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86" creationId="{49C93406-44E1-10EE-68B9-5364319074F9}"/>
          </ac:grpSpMkLst>
        </pc:grpChg>
        <pc:grpChg chg="del">
          <ac:chgData name="Kennie Pontoppidan" userId="0b66d239-c77c-454e-82ce-695a270d63fb" providerId="ADAL" clId="{3354F977-4DCF-4928-A108-D8401B254B49}" dt="2024-02-19T11:49:18.971" v="27" actId="478"/>
          <ac:grpSpMkLst>
            <pc:docMk/>
            <pc:sldMk cId="3337324767" sldId="2147481897"/>
            <ac:grpSpMk id="92" creationId="{9099C795-B23E-DF15-15BA-E154F7803339}"/>
          </ac:grpSpMkLst>
        </pc:grpChg>
        <pc:grpChg chg="del mod">
          <ac:chgData name="Kennie Pontoppidan" userId="0b66d239-c77c-454e-82ce-695a270d63fb" providerId="ADAL" clId="{3354F977-4DCF-4928-A108-D8401B254B49}" dt="2024-02-19T11:48:01.809" v="3" actId="478"/>
          <ac:grpSpMkLst>
            <pc:docMk/>
            <pc:sldMk cId="3337324767" sldId="2147481897"/>
            <ac:grpSpMk id="100" creationId="{B7371892-CCB0-DA91-059D-E50E9C53D061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108" creationId="{999B651F-5E76-63CE-BDC0-B872BCDFE0FD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109" creationId="{0C65C376-81FB-09A6-7A93-B9AB4C837E6C}"/>
          </ac:grpSpMkLst>
        </pc:grpChg>
        <pc:grpChg chg="del mod">
          <ac:chgData name="Kennie Pontoppidan" userId="0b66d239-c77c-454e-82ce-695a270d63fb" providerId="ADAL" clId="{3354F977-4DCF-4928-A108-D8401B254B49}" dt="2024-02-19T11:59:30.805" v="96" actId="165"/>
          <ac:grpSpMkLst>
            <pc:docMk/>
            <pc:sldMk cId="3337324767" sldId="2147481897"/>
            <ac:grpSpMk id="122" creationId="{5BE14754-CF14-5A76-3D40-3E45B08CFDBD}"/>
          </ac:grpSpMkLst>
        </pc:grpChg>
        <pc:grpChg chg="mod">
          <ac:chgData name="Kennie Pontoppidan" userId="0b66d239-c77c-454e-82ce-695a270d63fb" providerId="ADAL" clId="{3354F977-4DCF-4928-A108-D8401B254B49}" dt="2024-02-19T12:00:28.477" v="102" actId="1076"/>
          <ac:grpSpMkLst>
            <pc:docMk/>
            <pc:sldMk cId="3337324767" sldId="2147481897"/>
            <ac:grpSpMk id="131" creationId="{0DFC3F93-F7D7-7ED4-2071-F5C4E3642082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140" creationId="{D789F6D3-599D-3329-A45C-6A40CBB53EDA}"/>
          </ac:grpSpMkLst>
        </pc:grpChg>
        <pc:grpChg chg="del">
          <ac:chgData name="Kennie Pontoppidan" userId="0b66d239-c77c-454e-82ce-695a270d63fb" providerId="ADAL" clId="{3354F977-4DCF-4928-A108-D8401B254B49}" dt="2024-02-19T11:49:17.645" v="25" actId="478"/>
          <ac:grpSpMkLst>
            <pc:docMk/>
            <pc:sldMk cId="3337324767" sldId="2147481897"/>
            <ac:grpSpMk id="149" creationId="{ADE83FEF-6870-55DA-DD9A-2423B61485C1}"/>
          </ac:grpSpMkLst>
        </pc:grpChg>
        <pc:grpChg chg="mod">
          <ac:chgData name="Kennie Pontoppidan" userId="0b66d239-c77c-454e-82ce-695a270d63fb" providerId="ADAL" clId="{3354F977-4DCF-4928-A108-D8401B254B49}" dt="2024-02-19T11:56:59.352" v="78" actId="1076"/>
          <ac:grpSpMkLst>
            <pc:docMk/>
            <pc:sldMk cId="3337324767" sldId="2147481897"/>
            <ac:grpSpMk id="165" creationId="{0D105230-65DA-FC7B-6679-D0C4F027B6D8}"/>
          </ac:grpSpMkLst>
        </pc:grpChg>
        <pc:grpChg chg="del">
          <ac:chgData name="Kennie Pontoppidan" userId="0b66d239-c77c-454e-82ce-695a270d63fb" providerId="ADAL" clId="{3354F977-4DCF-4928-A108-D8401B254B49}" dt="2024-02-19T11:49:20.081" v="28" actId="478"/>
          <ac:grpSpMkLst>
            <pc:docMk/>
            <pc:sldMk cId="3337324767" sldId="2147481897"/>
            <ac:grpSpMk id="188" creationId="{106AAC43-7F2A-C826-2EB8-1AFD24D16EC6}"/>
          </ac:grpSpMkLst>
        </pc:grpChg>
        <pc:grpChg chg="del">
          <ac:chgData name="Kennie Pontoppidan" userId="0b66d239-c77c-454e-82ce-695a270d63fb" providerId="ADAL" clId="{3354F977-4DCF-4928-A108-D8401B254B49}" dt="2024-02-19T11:49:15.371" v="24" actId="478"/>
          <ac:grpSpMkLst>
            <pc:docMk/>
            <pc:sldMk cId="3337324767" sldId="2147481897"/>
            <ac:grpSpMk id="1031" creationId="{AEA6A753-96F2-0681-AE0F-3FDC035FACA9}"/>
          </ac:grpSpMkLst>
        </pc:grp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4" creationId="{67FC8FF5-5C00-6EEA-F175-26214463D775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7" creationId="{2569C24A-55B6-FF33-CCCD-4B18F21A48D8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8" creationId="{84DFA2B5-7822-D310-4B68-DBB6741FCEC2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9" creationId="{765FE4C6-6281-C4E2-0F10-E6D57795A1C8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10" creationId="{56936C40-9F12-F2B9-8702-09BF4D3F0F1F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11" creationId="{1ACAA33B-17FF-272B-F56E-93499BD2B617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12" creationId="{802F774B-4FAF-8B43-D5A7-0028E2898D27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14" creationId="{D3A0499F-B57B-F2ED-864C-326C79638A16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15" creationId="{1F5BCD63-01E8-CE0B-0E2E-2C2369983B5E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32" creationId="{B93C7ADC-C3B0-592D-6808-15C55506B01D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60" creationId="{3A5513DC-7C3E-2CBB-17DB-B105211EAE5F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61" creationId="{DF4DA0C1-CDB7-2F0B-FC01-8B4B9758C902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62" creationId="{A7EA1A97-6063-E41C-EE21-383921E1EFE9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66" creationId="{6477ED73-6026-5813-4D79-2AD806D31D55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87" creationId="{BFA67DDE-AB92-D074-FBF6-6BD272C20415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88" creationId="{37E87BEE-1386-4D35-699C-055BE709841B}"/>
          </ac:picMkLst>
        </pc:picChg>
        <pc:picChg chg="mod">
          <ac:chgData name="Kennie Pontoppidan" userId="0b66d239-c77c-454e-82ce-695a270d63fb" providerId="ADAL" clId="{3354F977-4DCF-4928-A108-D8401B254B49}" dt="2024-02-19T11:56:59.352" v="78" actId="1076"/>
          <ac:picMkLst>
            <pc:docMk/>
            <pc:sldMk cId="3337324767" sldId="2147481897"/>
            <ac:picMk id="173" creationId="{9713CB3A-043C-BEE5-0885-B230DBFA06B6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175" creationId="{5BFE5F13-AF1B-A83D-044E-785A6924979B}"/>
          </ac:picMkLst>
        </pc:picChg>
        <pc:picChg chg="mod">
          <ac:chgData name="Kennie Pontoppidan" userId="0b66d239-c77c-454e-82ce-695a270d63fb" providerId="ADAL" clId="{3354F977-4DCF-4928-A108-D8401B254B49}" dt="2024-02-19T12:00:28.477" v="102" actId="1076"/>
          <ac:picMkLst>
            <pc:docMk/>
            <pc:sldMk cId="3337324767" sldId="2147481897"/>
            <ac:picMk id="177" creationId="{A3FF69F5-32BC-0956-8F64-74B750197B9D}"/>
          </ac:picMkLst>
        </pc:picChg>
        <pc:picChg chg="mod">
          <ac:chgData name="Kennie Pontoppidan" userId="0b66d239-c77c-454e-82ce-695a270d63fb" providerId="ADAL" clId="{3354F977-4DCF-4928-A108-D8401B254B49}" dt="2024-02-19T11:56:59.352" v="78" actId="1076"/>
          <ac:picMkLst>
            <pc:docMk/>
            <pc:sldMk cId="3337324767" sldId="2147481897"/>
            <ac:picMk id="1026" creationId="{10DE24E2-5318-308B-57FC-A335688A0EC5}"/>
          </ac:picMkLst>
        </pc:picChg>
        <pc:picChg chg="mod">
          <ac:chgData name="Kennie Pontoppidan" userId="0b66d239-c77c-454e-82ce-695a270d63fb" providerId="ADAL" clId="{3354F977-4DCF-4928-A108-D8401B254B49}" dt="2024-02-19T11:56:59.352" v="78" actId="1076"/>
          <ac:picMkLst>
            <pc:docMk/>
            <pc:sldMk cId="3337324767" sldId="2147481897"/>
            <ac:picMk id="1028" creationId="{B0DB2B4E-CBEF-EB3C-082D-0DACE4752956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1030" creationId="{426C50DF-6424-1331-DA82-D715794419D6}"/>
          </ac:picMkLst>
        </pc:picChg>
        <pc:picChg chg="mod">
          <ac:chgData name="Kennie Pontoppidan" userId="0b66d239-c77c-454e-82ce-695a270d63fb" providerId="ADAL" clId="{3354F977-4DCF-4928-A108-D8401B254B49}" dt="2024-02-19T12:00:28.477" v="102" actId="1076"/>
          <ac:picMkLst>
            <pc:docMk/>
            <pc:sldMk cId="3337324767" sldId="2147481897"/>
            <ac:picMk id="1032" creationId="{B95A5E19-D89C-D16B-1E26-88769A757FBF}"/>
          </ac:picMkLst>
        </pc:picChg>
        <pc:picChg chg="mod">
          <ac:chgData name="Kennie Pontoppidan" userId="0b66d239-c77c-454e-82ce-695a270d63fb" providerId="ADAL" clId="{3354F977-4DCF-4928-A108-D8401B254B49}" dt="2024-02-19T12:00:28.477" v="102" actId="1076"/>
          <ac:picMkLst>
            <pc:docMk/>
            <pc:sldMk cId="3337324767" sldId="2147481897"/>
            <ac:picMk id="1034" creationId="{FCFB697A-1139-AE80-A6A0-5C6CBFA46C1E}"/>
          </ac:picMkLst>
        </pc:picChg>
        <pc:cxnChg chg="add mod">
          <ac:chgData name="Kennie Pontoppidan" userId="0b66d239-c77c-454e-82ce-695a270d63fb" providerId="ADAL" clId="{3354F977-4DCF-4928-A108-D8401B254B49}" dt="2024-02-19T11:53:48.957" v="58" actId="465"/>
          <ac:cxnSpMkLst>
            <pc:docMk/>
            <pc:sldMk cId="3337324767" sldId="2147481897"/>
            <ac:cxnSpMk id="27" creationId="{B8571D6F-073B-4BB9-F765-B81BB6685164}"/>
          </ac:cxnSpMkLst>
        </pc:cxnChg>
        <pc:cxnChg chg="add mod">
          <ac:chgData name="Kennie Pontoppidan" userId="0b66d239-c77c-454e-82ce-695a270d63fb" providerId="ADAL" clId="{3354F977-4DCF-4928-A108-D8401B254B49}" dt="2024-02-19T11:54:19.308" v="62" actId="1076"/>
          <ac:cxnSpMkLst>
            <pc:docMk/>
            <pc:sldMk cId="3337324767" sldId="2147481897"/>
            <ac:cxnSpMk id="43" creationId="{458589DB-3BE9-5FC6-1CEC-C5C5F47EDBCB}"/>
          </ac:cxnSpMkLst>
        </pc:cxnChg>
        <pc:cxnChg chg="add mod">
          <ac:chgData name="Kennie Pontoppidan" userId="0b66d239-c77c-454e-82ce-695a270d63fb" providerId="ADAL" clId="{3354F977-4DCF-4928-A108-D8401B254B49}" dt="2024-02-19T11:53:48.957" v="58" actId="465"/>
          <ac:cxnSpMkLst>
            <pc:docMk/>
            <pc:sldMk cId="3337324767" sldId="2147481897"/>
            <ac:cxnSpMk id="45" creationId="{55658F1B-9666-D6B3-5E2A-0935B168CCCB}"/>
          </ac:cxnSpMkLst>
        </pc:cxnChg>
        <pc:cxnChg chg="add mod">
          <ac:chgData name="Kennie Pontoppidan" userId="0b66d239-c77c-454e-82ce-695a270d63fb" providerId="ADAL" clId="{3354F977-4DCF-4928-A108-D8401B254B49}" dt="2024-02-19T11:53:48.957" v="58" actId="465"/>
          <ac:cxnSpMkLst>
            <pc:docMk/>
            <pc:sldMk cId="3337324767" sldId="2147481897"/>
            <ac:cxnSpMk id="47" creationId="{CC0DF059-B695-7D94-D54A-A5905179A266}"/>
          </ac:cxnSpMkLst>
        </pc:cxnChg>
        <pc:cxnChg chg="add mod">
          <ac:chgData name="Kennie Pontoppidan" userId="0b66d239-c77c-454e-82ce-695a270d63fb" providerId="ADAL" clId="{3354F977-4DCF-4928-A108-D8401B254B49}" dt="2024-02-19T11:53:48.957" v="58" actId="465"/>
          <ac:cxnSpMkLst>
            <pc:docMk/>
            <pc:sldMk cId="3337324767" sldId="2147481897"/>
            <ac:cxnSpMk id="48" creationId="{09E2FED5-6E68-7F87-6F9D-AF957CEBC01C}"/>
          </ac:cxnSpMkLst>
        </pc:cxnChg>
        <pc:cxnChg chg="add mod">
          <ac:chgData name="Kennie Pontoppidan" userId="0b66d239-c77c-454e-82ce-695a270d63fb" providerId="ADAL" clId="{3354F977-4DCF-4928-A108-D8401B254B49}" dt="2024-02-19T11:53:48.957" v="58" actId="465"/>
          <ac:cxnSpMkLst>
            <pc:docMk/>
            <pc:sldMk cId="3337324767" sldId="2147481897"/>
            <ac:cxnSpMk id="49" creationId="{0CF19B90-359E-A652-595E-F95692DFE839}"/>
          </ac:cxnSpMkLst>
        </pc:cxnChg>
        <pc:cxnChg chg="add mod">
          <ac:chgData name="Kennie Pontoppidan" userId="0b66d239-c77c-454e-82ce-695a270d63fb" providerId="ADAL" clId="{3354F977-4DCF-4928-A108-D8401B254B49}" dt="2024-02-19T11:53:48.957" v="58" actId="465"/>
          <ac:cxnSpMkLst>
            <pc:docMk/>
            <pc:sldMk cId="3337324767" sldId="2147481897"/>
            <ac:cxnSpMk id="50" creationId="{E0F6006F-9604-AC79-8F5F-B0FD83EBDAB2}"/>
          </ac:cxnSpMkLst>
        </pc:cxnChg>
        <pc:cxnChg chg="add mod">
          <ac:chgData name="Kennie Pontoppidan" userId="0b66d239-c77c-454e-82ce-695a270d63fb" providerId="ADAL" clId="{3354F977-4DCF-4928-A108-D8401B254B49}" dt="2024-02-19T11:53:48.957" v="58" actId="465"/>
          <ac:cxnSpMkLst>
            <pc:docMk/>
            <pc:sldMk cId="3337324767" sldId="2147481897"/>
            <ac:cxnSpMk id="54" creationId="{30077EEC-BE1D-60A2-87D9-59D660AE3466}"/>
          </ac:cxnSpMkLst>
        </pc:cxnChg>
      </pc:sldChg>
      <pc:sldChg chg="addSp delSp modSp add del mod ord">
        <pc:chgData name="Kennie Pontoppidan" userId="0b66d239-c77c-454e-82ce-695a270d63fb" providerId="ADAL" clId="{3354F977-4DCF-4928-A108-D8401B254B49}" dt="2024-02-23T17:00:46.040" v="730" actId="47"/>
        <pc:sldMkLst>
          <pc:docMk/>
          <pc:sldMk cId="3900154945" sldId="2147481898"/>
        </pc:sldMkLst>
        <pc:spChg chg="mod">
          <ac:chgData name="Kennie Pontoppidan" userId="0b66d239-c77c-454e-82ce-695a270d63fb" providerId="ADAL" clId="{3354F977-4DCF-4928-A108-D8401B254B49}" dt="2024-02-19T12:03:40.967" v="126" actId="1076"/>
          <ac:spMkLst>
            <pc:docMk/>
            <pc:sldMk cId="3900154945" sldId="2147481898"/>
            <ac:spMk id="19" creationId="{A8E918C3-C78C-4121-E270-54957242F454}"/>
          </ac:spMkLst>
        </pc:spChg>
        <pc:spChg chg="mod">
          <ac:chgData name="Kennie Pontoppidan" userId="0b66d239-c77c-454e-82ce-695a270d63fb" providerId="ADAL" clId="{3354F977-4DCF-4928-A108-D8401B254B49}" dt="2024-02-19T11:55:04.629" v="66"/>
          <ac:spMkLst>
            <pc:docMk/>
            <pc:sldMk cId="3900154945" sldId="2147481898"/>
            <ac:spMk id="20" creationId="{46E13E4D-2C7B-F787-3F64-902D3C430320}"/>
          </ac:spMkLst>
        </pc:spChg>
        <pc:spChg chg="mod">
          <ac:chgData name="Kennie Pontoppidan" userId="0b66d239-c77c-454e-82ce-695a270d63fb" providerId="ADAL" clId="{3354F977-4DCF-4928-A108-D8401B254B49}" dt="2024-02-19T11:55:19.889" v="69"/>
          <ac:spMkLst>
            <pc:docMk/>
            <pc:sldMk cId="3900154945" sldId="2147481898"/>
            <ac:spMk id="24" creationId="{31D3469D-DB5A-A158-5B22-BE4E99C98DBC}"/>
          </ac:spMkLst>
        </pc:spChg>
        <pc:spChg chg="mod">
          <ac:chgData name="Kennie Pontoppidan" userId="0b66d239-c77c-454e-82ce-695a270d63fb" providerId="ADAL" clId="{3354F977-4DCF-4928-A108-D8401B254B49}" dt="2024-02-19T11:55:19.889" v="69"/>
          <ac:spMkLst>
            <pc:docMk/>
            <pc:sldMk cId="3900154945" sldId="2147481898"/>
            <ac:spMk id="28" creationId="{DC700A76-C953-51FF-34AE-942190A3B0DD}"/>
          </ac:spMkLst>
        </pc:spChg>
        <pc:spChg chg="mod">
          <ac:chgData name="Kennie Pontoppidan" userId="0b66d239-c77c-454e-82ce-695a270d63fb" providerId="ADAL" clId="{3354F977-4DCF-4928-A108-D8401B254B49}" dt="2024-02-19T11:55:36.570" v="71" actId="1076"/>
          <ac:spMkLst>
            <pc:docMk/>
            <pc:sldMk cId="3900154945" sldId="2147481898"/>
            <ac:spMk id="46" creationId="{C777A3E9-6CE8-1EB5-FD84-33F15C76310C}"/>
          </ac:spMkLst>
        </pc:spChg>
        <pc:spChg chg="mod">
          <ac:chgData name="Kennie Pontoppidan" userId="0b66d239-c77c-454e-82ce-695a270d63fb" providerId="ADAL" clId="{3354F977-4DCF-4928-A108-D8401B254B49}" dt="2024-02-19T11:55:36.570" v="71" actId="1076"/>
          <ac:spMkLst>
            <pc:docMk/>
            <pc:sldMk cId="3900154945" sldId="2147481898"/>
            <ac:spMk id="51" creationId="{711ECD4A-01E5-960F-BC0C-F7D2A8A2CB12}"/>
          </ac:spMkLst>
        </pc:spChg>
        <pc:spChg chg="mod">
          <ac:chgData name="Kennie Pontoppidan" userId="0b66d239-c77c-454e-82ce-695a270d63fb" providerId="ADAL" clId="{3354F977-4DCF-4928-A108-D8401B254B49}" dt="2024-02-19T11:57:13.942" v="79"/>
          <ac:spMkLst>
            <pc:docMk/>
            <pc:sldMk cId="3900154945" sldId="2147481898"/>
            <ac:spMk id="64" creationId="{55F457C2-28BC-FD97-251C-F9FB8CC05C0B}"/>
          </ac:spMkLst>
        </pc:spChg>
        <pc:spChg chg="mod">
          <ac:chgData name="Kennie Pontoppidan" userId="0b66d239-c77c-454e-82ce-695a270d63fb" providerId="ADAL" clId="{3354F977-4DCF-4928-A108-D8401B254B49}" dt="2024-02-19T11:57:13.942" v="79"/>
          <ac:spMkLst>
            <pc:docMk/>
            <pc:sldMk cId="3900154945" sldId="2147481898"/>
            <ac:spMk id="72" creationId="{108A5C0D-936E-8AE8-042D-A8E94CA4E947}"/>
          </ac:spMkLst>
        </pc:spChg>
        <pc:spChg chg="mod">
          <ac:chgData name="Kennie Pontoppidan" userId="0b66d239-c77c-454e-82ce-695a270d63fb" providerId="ADAL" clId="{3354F977-4DCF-4928-A108-D8401B254B49}" dt="2024-02-19T11:57:13.942" v="79"/>
          <ac:spMkLst>
            <pc:docMk/>
            <pc:sldMk cId="3900154945" sldId="2147481898"/>
            <ac:spMk id="76" creationId="{0353E6F2-7F63-DB43-0FFB-DD9C837FB21B}"/>
          </ac:spMkLst>
        </pc:spChg>
        <pc:spChg chg="mod">
          <ac:chgData name="Kennie Pontoppidan" userId="0b66d239-c77c-454e-82ce-695a270d63fb" providerId="ADAL" clId="{3354F977-4DCF-4928-A108-D8401B254B49}" dt="2024-02-19T11:57:13.942" v="79"/>
          <ac:spMkLst>
            <pc:docMk/>
            <pc:sldMk cId="3900154945" sldId="2147481898"/>
            <ac:spMk id="77" creationId="{E91DA326-3ED1-0ADC-3109-FB5BD6783471}"/>
          </ac:spMkLst>
        </pc:spChg>
        <pc:spChg chg="mod">
          <ac:chgData name="Kennie Pontoppidan" userId="0b66d239-c77c-454e-82ce-695a270d63fb" providerId="ADAL" clId="{3354F977-4DCF-4928-A108-D8401B254B49}" dt="2024-02-19T12:04:30.194" v="131" actId="1076"/>
          <ac:spMkLst>
            <pc:docMk/>
            <pc:sldMk cId="3900154945" sldId="2147481898"/>
            <ac:spMk id="92" creationId="{70F78634-682C-FEC6-E8CE-F5DC7E864C1C}"/>
          </ac:spMkLst>
        </pc:spChg>
        <pc:spChg chg="mod">
          <ac:chgData name="Kennie Pontoppidan" userId="0b66d239-c77c-454e-82ce-695a270d63fb" providerId="ADAL" clId="{3354F977-4DCF-4928-A108-D8401B254B49}" dt="2024-02-19T12:04:30.194" v="131" actId="1076"/>
          <ac:spMkLst>
            <pc:docMk/>
            <pc:sldMk cId="3900154945" sldId="2147481898"/>
            <ac:spMk id="93" creationId="{CA5D29DC-4236-4C7C-794F-BE01DBDCD127}"/>
          </ac:spMkLst>
        </pc:spChg>
        <pc:spChg chg="add del mod">
          <ac:chgData name="Kennie Pontoppidan" userId="0b66d239-c77c-454e-82ce-695a270d63fb" providerId="ADAL" clId="{3354F977-4DCF-4928-A108-D8401B254B49}" dt="2024-02-19T12:02:33.328" v="115" actId="478"/>
          <ac:spMkLst>
            <pc:docMk/>
            <pc:sldMk cId="3900154945" sldId="2147481898"/>
            <ac:spMk id="97" creationId="{D7D4A6F8-818C-FCB9-531B-9BAD9221CCA4}"/>
          </ac:spMkLst>
        </pc:spChg>
        <pc:spChg chg="mod">
          <ac:chgData name="Kennie Pontoppidan" userId="0b66d239-c77c-454e-82ce-695a270d63fb" providerId="ADAL" clId="{3354F977-4DCF-4928-A108-D8401B254B49}" dt="2024-02-19T11:59:56.976" v="98"/>
          <ac:spMkLst>
            <pc:docMk/>
            <pc:sldMk cId="3900154945" sldId="2147481898"/>
            <ac:spMk id="99" creationId="{317473F8-5CBA-0077-58D9-E303E7F32055}"/>
          </ac:spMkLst>
        </pc:spChg>
        <pc:spChg chg="mod">
          <ac:chgData name="Kennie Pontoppidan" userId="0b66d239-c77c-454e-82ce-695a270d63fb" providerId="ADAL" clId="{3354F977-4DCF-4928-A108-D8401B254B49}" dt="2024-02-19T11:59:56.976" v="98"/>
          <ac:spMkLst>
            <pc:docMk/>
            <pc:sldMk cId="3900154945" sldId="2147481898"/>
            <ac:spMk id="100" creationId="{46EB8DF3-0B45-9018-0DEB-7B0D3958AF74}"/>
          </ac:spMkLst>
        </pc:spChg>
        <pc:spChg chg="mod">
          <ac:chgData name="Kennie Pontoppidan" userId="0b66d239-c77c-454e-82ce-695a270d63fb" providerId="ADAL" clId="{3354F977-4DCF-4928-A108-D8401B254B49}" dt="2024-02-19T11:59:56.976" v="98"/>
          <ac:spMkLst>
            <pc:docMk/>
            <pc:sldMk cId="3900154945" sldId="2147481898"/>
            <ac:spMk id="102" creationId="{4650827D-6FCA-A445-C484-53D230B066D5}"/>
          </ac:spMkLst>
        </pc:spChg>
        <pc:spChg chg="mod">
          <ac:chgData name="Kennie Pontoppidan" userId="0b66d239-c77c-454e-82ce-695a270d63fb" providerId="ADAL" clId="{3354F977-4DCF-4928-A108-D8401B254B49}" dt="2024-02-19T11:59:56.976" v="98"/>
          <ac:spMkLst>
            <pc:docMk/>
            <pc:sldMk cId="3900154945" sldId="2147481898"/>
            <ac:spMk id="103" creationId="{FEA62FCB-809B-C527-D22A-8EDFC3CD61F5}"/>
          </ac:spMkLst>
        </pc:spChg>
        <pc:spChg chg="mod">
          <ac:chgData name="Kennie Pontoppidan" userId="0b66d239-c77c-454e-82ce-695a270d63fb" providerId="ADAL" clId="{3354F977-4DCF-4928-A108-D8401B254B49}" dt="2024-02-19T12:00:06.946" v="100" actId="1076"/>
          <ac:spMkLst>
            <pc:docMk/>
            <pc:sldMk cId="3900154945" sldId="2147481898"/>
            <ac:spMk id="105" creationId="{8C0C0932-D123-C92C-ACB6-58FC60C0AA52}"/>
          </ac:spMkLst>
        </pc:spChg>
        <pc:spChg chg="mod">
          <ac:chgData name="Kennie Pontoppidan" userId="0b66d239-c77c-454e-82ce-695a270d63fb" providerId="ADAL" clId="{3354F977-4DCF-4928-A108-D8401B254B49}" dt="2024-02-19T12:00:06.946" v="100" actId="1076"/>
          <ac:spMkLst>
            <pc:docMk/>
            <pc:sldMk cId="3900154945" sldId="2147481898"/>
            <ac:spMk id="106" creationId="{40D9DEE1-1AAA-D9DB-B216-B243CA6B031D}"/>
          </ac:spMkLst>
        </pc:spChg>
        <pc:spChg chg="mod">
          <ac:chgData name="Kennie Pontoppidan" userId="0b66d239-c77c-454e-82ce-695a270d63fb" providerId="ADAL" clId="{3354F977-4DCF-4928-A108-D8401B254B49}" dt="2024-02-19T12:00:39.520" v="104"/>
          <ac:spMkLst>
            <pc:docMk/>
            <pc:sldMk cId="3900154945" sldId="2147481898"/>
            <ac:spMk id="113" creationId="{EE36BFC2-3290-C892-5D5F-48B2585F8B47}"/>
          </ac:spMkLst>
        </pc:spChg>
        <pc:spChg chg="mod">
          <ac:chgData name="Kennie Pontoppidan" userId="0b66d239-c77c-454e-82ce-695a270d63fb" providerId="ADAL" clId="{3354F977-4DCF-4928-A108-D8401B254B49}" dt="2024-02-19T12:00:39.520" v="104"/>
          <ac:spMkLst>
            <pc:docMk/>
            <pc:sldMk cId="3900154945" sldId="2147481898"/>
            <ac:spMk id="114" creationId="{04FD853D-2EA5-29A7-10AA-636C47F6D891}"/>
          </ac:spMkLst>
        </pc:spChg>
        <pc:spChg chg="mod">
          <ac:chgData name="Kennie Pontoppidan" userId="0b66d239-c77c-454e-82ce-695a270d63fb" providerId="ADAL" clId="{3354F977-4DCF-4928-A108-D8401B254B49}" dt="2024-02-19T12:01:12.688" v="107" actId="1076"/>
          <ac:spMkLst>
            <pc:docMk/>
            <pc:sldMk cId="3900154945" sldId="2147481898"/>
            <ac:spMk id="116" creationId="{F15EEC39-7E54-3E6F-3B62-80038B5C764E}"/>
          </ac:spMkLst>
        </pc:spChg>
        <pc:spChg chg="mod">
          <ac:chgData name="Kennie Pontoppidan" userId="0b66d239-c77c-454e-82ce-695a270d63fb" providerId="ADAL" clId="{3354F977-4DCF-4928-A108-D8401B254B49}" dt="2024-02-19T12:01:12.688" v="107" actId="1076"/>
          <ac:spMkLst>
            <pc:docMk/>
            <pc:sldMk cId="3900154945" sldId="2147481898"/>
            <ac:spMk id="117" creationId="{4F6416D7-4B1D-683C-B5C1-BC02094B70C7}"/>
          </ac:spMkLst>
        </pc:spChg>
        <pc:spChg chg="mod">
          <ac:chgData name="Kennie Pontoppidan" userId="0b66d239-c77c-454e-82ce-695a270d63fb" providerId="ADAL" clId="{3354F977-4DCF-4928-A108-D8401B254B49}" dt="2024-02-19T12:03:15.790" v="122" actId="1076"/>
          <ac:spMkLst>
            <pc:docMk/>
            <pc:sldMk cId="3900154945" sldId="2147481898"/>
            <ac:spMk id="126" creationId="{350EA0C7-C2D5-99CF-9392-F080CC0FFC86}"/>
          </ac:spMkLst>
        </pc:spChg>
        <pc:spChg chg="mod">
          <ac:chgData name="Kennie Pontoppidan" userId="0b66d239-c77c-454e-82ce-695a270d63fb" providerId="ADAL" clId="{3354F977-4DCF-4928-A108-D8401B254B49}" dt="2024-02-19T12:03:15.790" v="122" actId="1076"/>
          <ac:spMkLst>
            <pc:docMk/>
            <pc:sldMk cId="3900154945" sldId="2147481898"/>
            <ac:spMk id="127" creationId="{AEE5354E-7DD5-1E91-5437-4A05FFB56CA6}"/>
          </ac:spMkLst>
        </pc:s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3" creationId="{3A529887-48A4-37B2-F3A7-2FCE0194F8CD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6" creationId="{BF23ED00-1AC6-C88C-06F6-F7DE048CD462}"/>
          </ac:grpSpMkLst>
        </pc:grpChg>
        <pc:grpChg chg="add mod">
          <ac:chgData name="Kennie Pontoppidan" userId="0b66d239-c77c-454e-82ce-695a270d63fb" providerId="ADAL" clId="{3354F977-4DCF-4928-A108-D8401B254B49}" dt="2024-02-19T11:58:49.784" v="91" actId="1076"/>
          <ac:grpSpMkLst>
            <pc:docMk/>
            <pc:sldMk cId="3900154945" sldId="2147481898"/>
            <ac:grpSpMk id="17" creationId="{14BBA4F7-D264-F708-2324-14827E716E4F}"/>
          </ac:grpSpMkLst>
        </pc:grpChg>
        <pc:grpChg chg="mod">
          <ac:chgData name="Kennie Pontoppidan" userId="0b66d239-c77c-454e-82ce-695a270d63fb" providerId="ADAL" clId="{3354F977-4DCF-4928-A108-D8401B254B49}" dt="2024-02-19T11:55:04.629" v="66"/>
          <ac:grpSpMkLst>
            <pc:docMk/>
            <pc:sldMk cId="3900154945" sldId="2147481898"/>
            <ac:grpSpMk id="18" creationId="{3903D2F9-3DB8-8462-82BD-0A8C22C9CBCA}"/>
          </ac:grpSpMkLst>
        </pc:grpChg>
        <pc:grpChg chg="add mod">
          <ac:chgData name="Kennie Pontoppidan" userId="0b66d239-c77c-454e-82ce-695a270d63fb" providerId="ADAL" clId="{3354F977-4DCF-4928-A108-D8401B254B49}" dt="2024-02-19T11:55:28.815" v="70" actId="1076"/>
          <ac:grpSpMkLst>
            <pc:docMk/>
            <pc:sldMk cId="3900154945" sldId="2147481898"/>
            <ac:grpSpMk id="22" creationId="{A62621AF-DE9D-69BE-9CB8-F8950A2C0BB2}"/>
          </ac:grpSpMkLst>
        </pc:grpChg>
        <pc:grpChg chg="mod">
          <ac:chgData name="Kennie Pontoppidan" userId="0b66d239-c77c-454e-82ce-695a270d63fb" providerId="ADAL" clId="{3354F977-4DCF-4928-A108-D8401B254B49}" dt="2024-02-19T11:55:19.889" v="69"/>
          <ac:grpSpMkLst>
            <pc:docMk/>
            <pc:sldMk cId="3900154945" sldId="2147481898"/>
            <ac:grpSpMk id="23" creationId="{98A947F6-393E-18A5-8A5D-5D3AF8DE707D}"/>
          </ac:grpSpMkLst>
        </pc:grpChg>
        <pc:grpChg chg="add mod">
          <ac:chgData name="Kennie Pontoppidan" userId="0b66d239-c77c-454e-82ce-695a270d63fb" providerId="ADAL" clId="{3354F977-4DCF-4928-A108-D8401B254B49}" dt="2024-02-19T11:55:36.570" v="71" actId="1076"/>
          <ac:grpSpMkLst>
            <pc:docMk/>
            <pc:sldMk cId="3900154945" sldId="2147481898"/>
            <ac:grpSpMk id="41" creationId="{EE8B08D0-4556-D153-C7BF-4C70CC30E891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42" creationId="{4ADF9E06-414F-7610-189E-BDA394C2D88D}"/>
          </ac:grpSpMkLst>
        </pc:grpChg>
        <pc:grpChg chg="mod">
          <ac:chgData name="Kennie Pontoppidan" userId="0b66d239-c77c-454e-82ce-695a270d63fb" providerId="ADAL" clId="{3354F977-4DCF-4928-A108-D8401B254B49}" dt="2024-02-19T11:55:36.570" v="71" actId="1076"/>
          <ac:grpSpMkLst>
            <pc:docMk/>
            <pc:sldMk cId="3900154945" sldId="2147481898"/>
            <ac:grpSpMk id="44" creationId="{B76E79B4-E9B0-6E67-E203-FB58ADFAE488}"/>
          </ac:grpSpMkLst>
        </pc:grpChg>
        <pc:grpChg chg="add mod">
          <ac:chgData name="Kennie Pontoppidan" userId="0b66d239-c77c-454e-82ce-695a270d63fb" providerId="ADAL" clId="{3354F977-4DCF-4928-A108-D8401B254B49}" dt="2024-02-19T11:57:30.203" v="82" actId="1076"/>
          <ac:grpSpMkLst>
            <pc:docMk/>
            <pc:sldMk cId="3900154945" sldId="2147481898"/>
            <ac:grpSpMk id="57" creationId="{B167C24F-A7C6-325C-3EF8-595FB728C108}"/>
          </ac:grpSpMkLst>
        </pc:grpChg>
        <pc:grpChg chg="mod">
          <ac:chgData name="Kennie Pontoppidan" userId="0b66d239-c77c-454e-82ce-695a270d63fb" providerId="ADAL" clId="{3354F977-4DCF-4928-A108-D8401B254B49}" dt="2024-02-19T11:57:13.942" v="79"/>
          <ac:grpSpMkLst>
            <pc:docMk/>
            <pc:sldMk cId="3900154945" sldId="2147481898"/>
            <ac:grpSpMk id="59" creationId="{3A2EC7CB-7F82-4DF3-D77E-B81EE08D025E}"/>
          </ac:grpSpMkLst>
        </pc:grpChg>
        <pc:grpChg chg="mod">
          <ac:chgData name="Kennie Pontoppidan" userId="0b66d239-c77c-454e-82ce-695a270d63fb" providerId="ADAL" clId="{3354F977-4DCF-4928-A108-D8401B254B49}" dt="2024-02-19T11:57:13.942" v="79"/>
          <ac:grpSpMkLst>
            <pc:docMk/>
            <pc:sldMk cId="3900154945" sldId="2147481898"/>
            <ac:grpSpMk id="68" creationId="{63D8E0D4-5911-8DBD-8D42-67485E7BE09B}"/>
          </ac:grpSpMkLst>
        </pc:grpChg>
        <pc:grpChg chg="add mod">
          <ac:chgData name="Kennie Pontoppidan" userId="0b66d239-c77c-454e-82ce-695a270d63fb" providerId="ADAL" clId="{3354F977-4DCF-4928-A108-D8401B254B49}" dt="2024-02-19T11:57:24.846" v="81" actId="1076"/>
          <ac:grpSpMkLst>
            <pc:docMk/>
            <pc:sldMk cId="3900154945" sldId="2147481898"/>
            <ac:grpSpMk id="74" creationId="{E3221A71-2009-CC4B-78C4-176E9BBB0EFE}"/>
          </ac:grpSpMkLst>
        </pc:grpChg>
        <pc:grpChg chg="mod">
          <ac:chgData name="Kennie Pontoppidan" userId="0b66d239-c77c-454e-82ce-695a270d63fb" providerId="ADAL" clId="{3354F977-4DCF-4928-A108-D8401B254B49}" dt="2024-02-19T11:57:13.942" v="79"/>
          <ac:grpSpMkLst>
            <pc:docMk/>
            <pc:sldMk cId="3900154945" sldId="2147481898"/>
            <ac:grpSpMk id="75" creationId="{8BC08652-424E-0B13-40FB-92CBFA283A76}"/>
          </ac:grpSpMkLst>
        </pc:grpChg>
        <pc:grpChg chg="mod">
          <ac:chgData name="Kennie Pontoppidan" userId="0b66d239-c77c-454e-82ce-695a270d63fb" providerId="ADAL" clId="{3354F977-4DCF-4928-A108-D8401B254B49}" dt="2024-02-19T11:57:13.942" v="79"/>
          <ac:grpSpMkLst>
            <pc:docMk/>
            <pc:sldMk cId="3900154945" sldId="2147481898"/>
            <ac:grpSpMk id="78" creationId="{D5BCD058-2468-7007-6B6E-C6EE54892E79}"/>
          </ac:grpSpMkLst>
        </pc:grpChg>
        <pc:grpChg chg="add mod">
          <ac:chgData name="Kennie Pontoppidan" userId="0b66d239-c77c-454e-82ce-695a270d63fb" providerId="ADAL" clId="{3354F977-4DCF-4928-A108-D8401B254B49}" dt="2024-02-19T12:04:30.194" v="131" actId="1076"/>
          <ac:grpSpMkLst>
            <pc:docMk/>
            <pc:sldMk cId="3900154945" sldId="2147481898"/>
            <ac:grpSpMk id="81" creationId="{8C6697F4-7807-ABBB-6DBB-680CC0B5B73B}"/>
          </ac:grpSpMkLst>
        </pc:grpChg>
        <pc:grpChg chg="mod">
          <ac:chgData name="Kennie Pontoppidan" userId="0b66d239-c77c-454e-82ce-695a270d63fb" providerId="ADAL" clId="{3354F977-4DCF-4928-A108-D8401B254B49}" dt="2024-02-19T12:04:30.194" v="131" actId="1076"/>
          <ac:grpSpMkLst>
            <pc:docMk/>
            <pc:sldMk cId="3900154945" sldId="2147481898"/>
            <ac:grpSpMk id="82" creationId="{616494C4-B682-E9FB-A10A-F24ECFA54885}"/>
          </ac:grpSpMkLst>
        </pc:grpChg>
        <pc:grpChg chg="add mod">
          <ac:chgData name="Kennie Pontoppidan" userId="0b66d239-c77c-454e-82ce-695a270d63fb" providerId="ADAL" clId="{3354F977-4DCF-4928-A108-D8401B254B49}" dt="2024-02-19T11:59:56.976" v="98"/>
          <ac:grpSpMkLst>
            <pc:docMk/>
            <pc:sldMk cId="3900154945" sldId="2147481898"/>
            <ac:grpSpMk id="98" creationId="{92789C02-935C-8931-9011-AF98F5679BC7}"/>
          </ac:grpSpMkLst>
        </pc:grpChg>
        <pc:grpChg chg="add mod">
          <ac:chgData name="Kennie Pontoppidan" userId="0b66d239-c77c-454e-82ce-695a270d63fb" providerId="ADAL" clId="{3354F977-4DCF-4928-A108-D8401B254B49}" dt="2024-02-19T11:59:56.976" v="98"/>
          <ac:grpSpMkLst>
            <pc:docMk/>
            <pc:sldMk cId="3900154945" sldId="2147481898"/>
            <ac:grpSpMk id="101" creationId="{631A7720-EEB3-C119-8675-7E6681812D49}"/>
          </ac:grpSpMkLst>
        </pc:grpChg>
        <pc:grpChg chg="add mod">
          <ac:chgData name="Kennie Pontoppidan" userId="0b66d239-c77c-454e-82ce-695a270d63fb" providerId="ADAL" clId="{3354F977-4DCF-4928-A108-D8401B254B49}" dt="2024-02-19T12:00:06.946" v="100" actId="1076"/>
          <ac:grpSpMkLst>
            <pc:docMk/>
            <pc:sldMk cId="3900154945" sldId="2147481898"/>
            <ac:grpSpMk id="104" creationId="{13DDC9CA-B310-A0A4-557E-FC8DA67DEDE5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08" creationId="{999B651F-5E76-63CE-BDC0-B872BCDFE0FD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09" creationId="{0C65C376-81FB-09A6-7A93-B9AB4C837E6C}"/>
          </ac:grpSpMkLst>
        </pc:grpChg>
        <pc:grpChg chg="add mod">
          <ac:chgData name="Kennie Pontoppidan" userId="0b66d239-c77c-454e-82ce-695a270d63fb" providerId="ADAL" clId="{3354F977-4DCF-4928-A108-D8401B254B49}" dt="2024-02-19T12:01:30.228" v="108" actId="1076"/>
          <ac:grpSpMkLst>
            <pc:docMk/>
            <pc:sldMk cId="3900154945" sldId="2147481898"/>
            <ac:grpSpMk id="110" creationId="{90221F69-4AA2-F877-1E05-F1FC83B21B75}"/>
          </ac:grpSpMkLst>
        </pc:grpChg>
        <pc:grpChg chg="mod">
          <ac:chgData name="Kennie Pontoppidan" userId="0b66d239-c77c-454e-82ce-695a270d63fb" providerId="ADAL" clId="{3354F977-4DCF-4928-A108-D8401B254B49}" dt="2024-02-19T12:00:39.520" v="104"/>
          <ac:grpSpMkLst>
            <pc:docMk/>
            <pc:sldMk cId="3900154945" sldId="2147481898"/>
            <ac:grpSpMk id="111" creationId="{E7F4CD7C-FFAC-905F-3CE2-35F4C0779D71}"/>
          </ac:grpSpMkLst>
        </pc:grpChg>
        <pc:grpChg chg="add mod">
          <ac:chgData name="Kennie Pontoppidan" userId="0b66d239-c77c-454e-82ce-695a270d63fb" providerId="ADAL" clId="{3354F977-4DCF-4928-A108-D8401B254B49}" dt="2024-02-19T12:01:12.688" v="107" actId="1076"/>
          <ac:grpSpMkLst>
            <pc:docMk/>
            <pc:sldMk cId="3900154945" sldId="2147481898"/>
            <ac:grpSpMk id="115" creationId="{896DEAE0-39E7-FB5F-DDEC-8FE531591C75}"/>
          </ac:grpSpMkLst>
        </pc:grpChg>
        <pc:grpChg chg="add mod">
          <ac:chgData name="Kennie Pontoppidan" userId="0b66d239-c77c-454e-82ce-695a270d63fb" providerId="ADAL" clId="{3354F977-4DCF-4928-A108-D8401B254B49}" dt="2024-02-19T12:03:15.790" v="122" actId="1076"/>
          <ac:grpSpMkLst>
            <pc:docMk/>
            <pc:sldMk cId="3900154945" sldId="2147481898"/>
            <ac:grpSpMk id="119" creationId="{CB1CE0C0-D7AA-21E9-88ED-8602CF3F6CD9}"/>
          </ac:grpSpMkLst>
        </pc:grpChg>
        <pc:grpChg chg="mod">
          <ac:chgData name="Kennie Pontoppidan" userId="0b66d239-c77c-454e-82ce-695a270d63fb" providerId="ADAL" clId="{3354F977-4DCF-4928-A108-D8401B254B49}" dt="2024-02-19T12:03:15.790" v="122" actId="1076"/>
          <ac:grpSpMkLst>
            <pc:docMk/>
            <pc:sldMk cId="3900154945" sldId="2147481898"/>
            <ac:grpSpMk id="120" creationId="{AFC91855-2D4C-AA34-483A-250CA662EC85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22" creationId="{5BE14754-CF14-5A76-3D40-3E45B08CFDBD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31" creationId="{0DFC3F93-F7D7-7ED4-2071-F5C4E3642082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40" creationId="{D789F6D3-599D-3329-A45C-6A40CBB53EDA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65" creationId="{0D105230-65DA-FC7B-6679-D0C4F027B6D8}"/>
          </ac:grpSpMkLst>
        </pc:grpChg>
        <pc:picChg chg="mod">
          <ac:chgData name="Kennie Pontoppidan" userId="0b66d239-c77c-454e-82ce-695a270d63fb" providerId="ADAL" clId="{3354F977-4DCF-4928-A108-D8401B254B49}" dt="2024-02-19T11:55:04.629" v="66"/>
          <ac:picMkLst>
            <pc:docMk/>
            <pc:sldMk cId="3900154945" sldId="2147481898"/>
            <ac:picMk id="21" creationId="{7D71A560-DF06-34C6-FF42-2E2A10A85A00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30" creationId="{977A187E-EA13-6DF5-4305-06A30F690024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34" creationId="{1084F470-98BA-7D16-1FFF-BDA0FF1CE507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35" creationId="{BA05C871-4CFA-CEEB-A606-8A1D90BC4F1C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36" creationId="{C873F0CB-3D59-EF40-E047-55B4D266B626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37" creationId="{686A8A53-65EE-9FFC-CE07-3E3846E2CB36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38" creationId="{4F1DF310-049C-AE4D-8B6A-E6F66E465F9E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39" creationId="{FC295322-F547-7229-ED49-60D246D95C0D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40" creationId="{FD964978-D002-1A84-B3E6-6E4C010A56C7}"/>
          </ac:picMkLst>
        </pc:picChg>
        <pc:picChg chg="mod">
          <ac:chgData name="Kennie Pontoppidan" userId="0b66d239-c77c-454e-82ce-695a270d63fb" providerId="ADAL" clId="{3354F977-4DCF-4928-A108-D8401B254B49}" dt="2024-02-19T11:55:36.570" v="71" actId="1076"/>
          <ac:picMkLst>
            <pc:docMk/>
            <pc:sldMk cId="3900154945" sldId="2147481898"/>
            <ac:picMk id="52" creationId="{089C47C9-E87C-5695-4837-E36838A717C6}"/>
          </ac:picMkLst>
        </pc:picChg>
        <pc:picChg chg="mod">
          <ac:chgData name="Kennie Pontoppidan" userId="0b66d239-c77c-454e-82ce-695a270d63fb" providerId="ADAL" clId="{3354F977-4DCF-4928-A108-D8401B254B49}" dt="2024-02-19T11:57:13.942" v="79"/>
          <ac:picMkLst>
            <pc:docMk/>
            <pc:sldMk cId="3900154945" sldId="2147481898"/>
            <ac:picMk id="69" creationId="{7A7AB1E7-007D-C2E5-10E7-D8650F7EE17D}"/>
          </ac:picMkLst>
        </pc:picChg>
        <pc:picChg chg="mod">
          <ac:chgData name="Kennie Pontoppidan" userId="0b66d239-c77c-454e-82ce-695a270d63fb" providerId="ADAL" clId="{3354F977-4DCF-4928-A108-D8401B254B49}" dt="2024-02-19T11:57:13.942" v="79"/>
          <ac:picMkLst>
            <pc:docMk/>
            <pc:sldMk cId="3900154945" sldId="2147481898"/>
            <ac:picMk id="70" creationId="{4FD84FE4-2DE3-3EF4-AF2C-9C06A9D74511}"/>
          </ac:picMkLst>
        </pc:picChg>
        <pc:picChg chg="mod">
          <ac:chgData name="Kennie Pontoppidan" userId="0b66d239-c77c-454e-82ce-695a270d63fb" providerId="ADAL" clId="{3354F977-4DCF-4928-A108-D8401B254B49}" dt="2024-02-19T11:57:13.942" v="79"/>
          <ac:picMkLst>
            <pc:docMk/>
            <pc:sldMk cId="3900154945" sldId="2147481898"/>
            <ac:picMk id="71" creationId="{F1D8B575-DA6F-7455-4A10-4655E2B5B8D0}"/>
          </ac:picMkLst>
        </pc:picChg>
        <pc:picChg chg="mod">
          <ac:chgData name="Kennie Pontoppidan" userId="0b66d239-c77c-454e-82ce-695a270d63fb" providerId="ADAL" clId="{3354F977-4DCF-4928-A108-D8401B254B49}" dt="2024-02-19T11:57:13.942" v="79"/>
          <ac:picMkLst>
            <pc:docMk/>
            <pc:sldMk cId="3900154945" sldId="2147481898"/>
            <ac:picMk id="73" creationId="{C3560BD0-5B37-E81B-3C0D-8206FCA300B6}"/>
          </ac:picMkLst>
        </pc:picChg>
        <pc:picChg chg="mod">
          <ac:chgData name="Kennie Pontoppidan" userId="0b66d239-c77c-454e-82ce-695a270d63fb" providerId="ADAL" clId="{3354F977-4DCF-4928-A108-D8401B254B49}" dt="2024-02-19T11:57:13.942" v="79"/>
          <ac:picMkLst>
            <pc:docMk/>
            <pc:sldMk cId="3900154945" sldId="2147481898"/>
            <ac:picMk id="79" creationId="{1662B83C-5589-844F-B543-7A29D84BF33F}"/>
          </ac:picMkLst>
        </pc:picChg>
        <pc:picChg chg="mod">
          <ac:chgData name="Kennie Pontoppidan" userId="0b66d239-c77c-454e-82ce-695a270d63fb" providerId="ADAL" clId="{3354F977-4DCF-4928-A108-D8401B254B49}" dt="2024-02-19T11:57:13.942" v="79"/>
          <ac:picMkLst>
            <pc:docMk/>
            <pc:sldMk cId="3900154945" sldId="2147481898"/>
            <ac:picMk id="80" creationId="{ECEAD39B-46B9-3E05-3F4B-B6E58AE10982}"/>
          </ac:picMkLst>
        </pc:picChg>
        <pc:picChg chg="mod">
          <ac:chgData name="Kennie Pontoppidan" userId="0b66d239-c77c-454e-82ce-695a270d63fb" providerId="ADAL" clId="{3354F977-4DCF-4928-A108-D8401B254B49}" dt="2024-02-19T12:04:30.194" v="131" actId="1076"/>
          <ac:picMkLst>
            <pc:docMk/>
            <pc:sldMk cId="3900154945" sldId="2147481898"/>
            <ac:picMk id="83" creationId="{7719C57D-A018-C497-DBE4-8E5A0C9D9F55}"/>
          </ac:picMkLst>
        </pc:picChg>
        <pc:picChg chg="mod">
          <ac:chgData name="Kennie Pontoppidan" userId="0b66d239-c77c-454e-82ce-695a270d63fb" providerId="ADAL" clId="{3354F977-4DCF-4928-A108-D8401B254B49}" dt="2024-02-19T12:04:30.194" v="131" actId="1076"/>
          <ac:picMkLst>
            <pc:docMk/>
            <pc:sldMk cId="3900154945" sldId="2147481898"/>
            <ac:picMk id="85" creationId="{38A7A9D4-CCBB-109D-4A7D-E8004284FACE}"/>
          </ac:picMkLst>
        </pc:picChg>
        <pc:picChg chg="mod">
          <ac:chgData name="Kennie Pontoppidan" userId="0b66d239-c77c-454e-82ce-695a270d63fb" providerId="ADAL" clId="{3354F977-4DCF-4928-A108-D8401B254B49}" dt="2024-02-19T12:04:30.194" v="131" actId="1076"/>
          <ac:picMkLst>
            <pc:docMk/>
            <pc:sldMk cId="3900154945" sldId="2147481898"/>
            <ac:picMk id="90" creationId="{64FD126E-1B6E-DBC1-9E54-7D190DA653FA}"/>
          </ac:picMkLst>
        </pc:picChg>
        <pc:picChg chg="mod">
          <ac:chgData name="Kennie Pontoppidan" userId="0b66d239-c77c-454e-82ce-695a270d63fb" providerId="ADAL" clId="{3354F977-4DCF-4928-A108-D8401B254B49}" dt="2024-02-19T12:00:06.946" v="100" actId="1076"/>
          <ac:picMkLst>
            <pc:docMk/>
            <pc:sldMk cId="3900154945" sldId="2147481898"/>
            <ac:picMk id="107" creationId="{E751F004-54F2-7695-EB57-EAD585F4C00D}"/>
          </ac:picMkLst>
        </pc:picChg>
        <pc:picChg chg="mod">
          <ac:chgData name="Kennie Pontoppidan" userId="0b66d239-c77c-454e-82ce-695a270d63fb" providerId="ADAL" clId="{3354F977-4DCF-4928-A108-D8401B254B49}" dt="2024-02-19T12:00:39.520" v="104"/>
          <ac:picMkLst>
            <pc:docMk/>
            <pc:sldMk cId="3900154945" sldId="2147481898"/>
            <ac:picMk id="112" creationId="{EBF3E0A2-45E6-B45D-EF9D-37F7DF67AF68}"/>
          </ac:picMkLst>
        </pc:picChg>
        <pc:picChg chg="mod">
          <ac:chgData name="Kennie Pontoppidan" userId="0b66d239-c77c-454e-82ce-695a270d63fb" providerId="ADAL" clId="{3354F977-4DCF-4928-A108-D8401B254B49}" dt="2024-02-19T12:01:12.688" v="107" actId="1076"/>
          <ac:picMkLst>
            <pc:docMk/>
            <pc:sldMk cId="3900154945" sldId="2147481898"/>
            <ac:picMk id="118" creationId="{046046A5-65F4-6211-2757-FBAF569B4188}"/>
          </ac:picMkLst>
        </pc:picChg>
        <pc:picChg chg="mod">
          <ac:chgData name="Kennie Pontoppidan" userId="0b66d239-c77c-454e-82ce-695a270d63fb" providerId="ADAL" clId="{3354F977-4DCF-4928-A108-D8401B254B49}" dt="2024-02-19T12:03:15.790" v="122" actId="1076"/>
          <ac:picMkLst>
            <pc:docMk/>
            <pc:sldMk cId="3900154945" sldId="2147481898"/>
            <ac:picMk id="121" creationId="{7B4D13C5-6241-129F-F052-483FA18C7045}"/>
          </ac:picMkLst>
        </pc:picChg>
        <pc:picChg chg="mod">
          <ac:chgData name="Kennie Pontoppidan" userId="0b66d239-c77c-454e-82ce-695a270d63fb" providerId="ADAL" clId="{3354F977-4DCF-4928-A108-D8401B254B49}" dt="2024-02-19T12:03:15.790" v="122" actId="1076"/>
          <ac:picMkLst>
            <pc:docMk/>
            <pc:sldMk cId="3900154945" sldId="2147481898"/>
            <ac:picMk id="123" creationId="{EADAA74C-2E5F-F73F-8FEE-CD0404827B29}"/>
          </ac:picMkLst>
        </pc:picChg>
        <pc:picChg chg="mod">
          <ac:chgData name="Kennie Pontoppidan" userId="0b66d239-c77c-454e-82ce-695a270d63fb" providerId="ADAL" clId="{3354F977-4DCF-4928-A108-D8401B254B49}" dt="2024-02-19T12:03:15.790" v="122" actId="1076"/>
          <ac:picMkLst>
            <pc:docMk/>
            <pc:sldMk cId="3900154945" sldId="2147481898"/>
            <ac:picMk id="125" creationId="{E1CFA578-4389-CB1D-B56E-1406672588A8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73" creationId="{9713CB3A-043C-BEE5-0885-B230DBFA06B6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75" creationId="{5BFE5F13-AF1B-A83D-044E-785A6924979B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77" creationId="{A3FF69F5-32BC-0956-8F64-74B750197B9D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026" creationId="{10DE24E2-5318-308B-57FC-A335688A0EC5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028" creationId="{B0DB2B4E-CBEF-EB3C-082D-0DACE4752956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030" creationId="{426C50DF-6424-1331-DA82-D715794419D6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032" creationId="{B95A5E19-D89C-D16B-1E26-88769A757FBF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034" creationId="{FCFB697A-1139-AE80-A6A0-5C6CBFA46C1E}"/>
          </ac:picMkLst>
        </pc:pic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27" creationId="{B8571D6F-073B-4BB9-F765-B81BB6685164}"/>
          </ac:cxnSpMkLst>
        </pc:cxn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43" creationId="{458589DB-3BE9-5FC6-1CEC-C5C5F47EDBCB}"/>
          </ac:cxnSpMkLst>
        </pc:cxn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45" creationId="{55658F1B-9666-D6B3-5E2A-0935B168CCCB}"/>
          </ac:cxnSpMkLst>
        </pc:cxn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47" creationId="{CC0DF059-B695-7D94-D54A-A5905179A266}"/>
          </ac:cxnSpMkLst>
        </pc:cxn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48" creationId="{09E2FED5-6E68-7F87-6F9D-AF957CEBC01C}"/>
          </ac:cxnSpMkLst>
        </pc:cxn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49" creationId="{0CF19B90-359E-A652-595E-F95692DFE839}"/>
          </ac:cxnSpMkLst>
        </pc:cxn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50" creationId="{E0F6006F-9604-AC79-8F5F-B0FD83EBDAB2}"/>
          </ac:cxnSpMkLst>
        </pc:cxnChg>
        <pc:cxnChg chg="add del mod">
          <ac:chgData name="Kennie Pontoppidan" userId="0b66d239-c77c-454e-82ce-695a270d63fb" providerId="ADAL" clId="{3354F977-4DCF-4928-A108-D8401B254B49}" dt="2024-02-19T11:55:51.157" v="74" actId="478"/>
          <ac:cxnSpMkLst>
            <pc:docMk/>
            <pc:sldMk cId="3900154945" sldId="2147481898"/>
            <ac:cxnSpMk id="53" creationId="{970FD35B-D069-D773-985F-FE6F608B8139}"/>
          </ac:cxnSpMkLst>
        </pc:cxn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54" creationId="{30077EEC-BE1D-60A2-87D9-59D660AE3466}"/>
          </ac:cxnSpMkLst>
        </pc:cxnChg>
        <pc:cxnChg chg="add mod">
          <ac:chgData name="Kennie Pontoppidan" userId="0b66d239-c77c-454e-82ce-695a270d63fb" providerId="ADAL" clId="{3354F977-4DCF-4928-A108-D8401B254B49}" dt="2024-02-19T11:55:45.365" v="72" actId="1076"/>
          <ac:cxnSpMkLst>
            <pc:docMk/>
            <pc:sldMk cId="3900154945" sldId="2147481898"/>
            <ac:cxnSpMk id="55" creationId="{AB345036-F277-E6EB-20BD-9E0C5E41B03D}"/>
          </ac:cxnSpMkLst>
        </pc:cxnChg>
        <pc:cxnChg chg="add mod">
          <ac:chgData name="Kennie Pontoppidan" userId="0b66d239-c77c-454e-82ce-695a270d63fb" providerId="ADAL" clId="{3354F977-4DCF-4928-A108-D8401B254B49}" dt="2024-02-19T11:56:09.550" v="76" actId="1076"/>
          <ac:cxnSpMkLst>
            <pc:docMk/>
            <pc:sldMk cId="3900154945" sldId="2147481898"/>
            <ac:cxnSpMk id="56" creationId="{81968BC9-662F-80D6-1E28-2147D4F3D516}"/>
          </ac:cxnSpMkLst>
        </pc:cxnChg>
        <pc:cxnChg chg="add mod">
          <ac:chgData name="Kennie Pontoppidan" userId="0b66d239-c77c-454e-82ce-695a270d63fb" providerId="ADAL" clId="{3354F977-4DCF-4928-A108-D8401B254B49}" dt="2024-02-19T11:57:59.844" v="85" actId="1076"/>
          <ac:cxnSpMkLst>
            <pc:docMk/>
            <pc:sldMk cId="3900154945" sldId="2147481898"/>
            <ac:cxnSpMk id="94" creationId="{8FD9AE93-8FEA-0C0C-F112-8028D402198F}"/>
          </ac:cxnSpMkLst>
        </pc:cxnChg>
        <pc:cxnChg chg="add mod">
          <ac:chgData name="Kennie Pontoppidan" userId="0b66d239-c77c-454e-82ce-695a270d63fb" providerId="ADAL" clId="{3354F977-4DCF-4928-A108-D8401B254B49}" dt="2024-02-19T12:02:29.570" v="114" actId="1076"/>
          <ac:cxnSpMkLst>
            <pc:docMk/>
            <pc:sldMk cId="3900154945" sldId="2147481898"/>
            <ac:cxnSpMk id="95" creationId="{FC7AC279-1757-BF21-5313-4ECE9865C132}"/>
          </ac:cxnSpMkLst>
        </pc:cxnChg>
        <pc:cxnChg chg="add mod">
          <ac:chgData name="Kennie Pontoppidan" userId="0b66d239-c77c-454e-82ce-695a270d63fb" providerId="ADAL" clId="{3354F977-4DCF-4928-A108-D8401B254B49}" dt="2024-02-19T12:03:05.081" v="121" actId="14100"/>
          <ac:cxnSpMkLst>
            <pc:docMk/>
            <pc:sldMk cId="3900154945" sldId="2147481898"/>
            <ac:cxnSpMk id="96" creationId="{8038BA7E-B93D-D2B8-0BFB-879F07B1D4AB}"/>
          </ac:cxnSpMkLst>
        </pc:cxnChg>
        <pc:cxnChg chg="add mod">
          <ac:chgData name="Kennie Pontoppidan" userId="0b66d239-c77c-454e-82ce-695a270d63fb" providerId="ADAL" clId="{3354F977-4DCF-4928-A108-D8401B254B49}" dt="2024-02-19T12:02:09.443" v="111" actId="1076"/>
          <ac:cxnSpMkLst>
            <pc:docMk/>
            <pc:sldMk cId="3900154945" sldId="2147481898"/>
            <ac:cxnSpMk id="128" creationId="{C0C77823-3C1B-2397-E17E-42940D4195B5}"/>
          </ac:cxnSpMkLst>
        </pc:cxnChg>
        <pc:cxnChg chg="add mod">
          <ac:chgData name="Kennie Pontoppidan" userId="0b66d239-c77c-454e-82ce-695a270d63fb" providerId="ADAL" clId="{3354F977-4DCF-4928-A108-D8401B254B49}" dt="2024-02-19T12:02:21.217" v="113" actId="1076"/>
          <ac:cxnSpMkLst>
            <pc:docMk/>
            <pc:sldMk cId="3900154945" sldId="2147481898"/>
            <ac:cxnSpMk id="130" creationId="{B1AD582D-E382-2090-2AA5-B87BD9BB2894}"/>
          </ac:cxnSpMkLst>
        </pc:cxnChg>
        <pc:cxnChg chg="add del mod">
          <ac:chgData name="Kennie Pontoppidan" userId="0b66d239-c77c-454e-82ce-695a270d63fb" providerId="ADAL" clId="{3354F977-4DCF-4928-A108-D8401B254B49}" dt="2024-02-19T12:03:20.033" v="123" actId="478"/>
          <ac:cxnSpMkLst>
            <pc:docMk/>
            <pc:sldMk cId="3900154945" sldId="2147481898"/>
            <ac:cxnSpMk id="132" creationId="{A02E53FC-C650-8535-F0D8-10EE591AECCA}"/>
          </ac:cxnSpMkLst>
        </pc:cxnChg>
        <pc:cxnChg chg="add del mod">
          <ac:chgData name="Kennie Pontoppidan" userId="0b66d239-c77c-454e-82ce-695a270d63fb" providerId="ADAL" clId="{3354F977-4DCF-4928-A108-D8401B254B49}" dt="2024-02-19T12:04:34.472" v="132" actId="478"/>
          <ac:cxnSpMkLst>
            <pc:docMk/>
            <pc:sldMk cId="3900154945" sldId="2147481898"/>
            <ac:cxnSpMk id="136" creationId="{5F7D1928-3768-CE24-708C-1F7C14898E20}"/>
          </ac:cxnSpMkLst>
        </pc:cxnChg>
        <pc:cxnChg chg="add mod">
          <ac:chgData name="Kennie Pontoppidan" userId="0b66d239-c77c-454e-82ce-695a270d63fb" providerId="ADAL" clId="{3354F977-4DCF-4928-A108-D8401B254B49}" dt="2024-02-19T12:04:52.417" v="134" actId="1076"/>
          <ac:cxnSpMkLst>
            <pc:docMk/>
            <pc:sldMk cId="3900154945" sldId="2147481898"/>
            <ac:cxnSpMk id="141" creationId="{40A77232-8751-2CDB-8300-C91D8EE5261D}"/>
          </ac:cxnSpMkLst>
        </pc:cxnChg>
      </pc:sldChg>
      <pc:sldChg chg="addSp delSp modSp add mod ord">
        <pc:chgData name="Kennie Pontoppidan" userId="0b66d239-c77c-454e-82ce-695a270d63fb" providerId="ADAL" clId="{3354F977-4DCF-4928-A108-D8401B254B49}" dt="2024-02-27T06:45:55.150" v="816" actId="1076"/>
        <pc:sldMkLst>
          <pc:docMk/>
          <pc:sldMk cId="3548052792" sldId="2147481899"/>
        </pc:sldMkLst>
        <pc:spChg chg="add del">
          <ac:chgData name="Kennie Pontoppidan" userId="0b66d239-c77c-454e-82ce-695a270d63fb" providerId="ADAL" clId="{3354F977-4DCF-4928-A108-D8401B254B49}" dt="2024-02-27T06:36:29.638" v="735" actId="22"/>
          <ac:spMkLst>
            <pc:docMk/>
            <pc:sldMk cId="3548052792" sldId="2147481899"/>
            <ac:spMk id="4" creationId="{A45CAB27-285B-AA6E-A9F1-A6098014630F}"/>
          </ac:spMkLst>
        </pc:spChg>
        <pc:spChg chg="add mod">
          <ac:chgData name="Kennie Pontoppidan" userId="0b66d239-c77c-454e-82ce-695a270d63fb" providerId="ADAL" clId="{3354F977-4DCF-4928-A108-D8401B254B49}" dt="2024-02-27T06:45:55.150" v="816" actId="1076"/>
          <ac:spMkLst>
            <pc:docMk/>
            <pc:sldMk cId="3548052792" sldId="2147481899"/>
            <ac:spMk id="5" creationId="{3545253F-A5FC-486D-F065-5ED2F1F6F0A7}"/>
          </ac:spMkLst>
        </pc:spChg>
        <pc:spChg chg="add mod">
          <ac:chgData name="Kennie Pontoppidan" userId="0b66d239-c77c-454e-82ce-695a270d63fb" providerId="ADAL" clId="{3354F977-4DCF-4928-A108-D8401B254B49}" dt="2024-02-27T06:45:46.301" v="814" actId="20577"/>
          <ac:spMkLst>
            <pc:docMk/>
            <pc:sldMk cId="3548052792" sldId="2147481899"/>
            <ac:spMk id="6" creationId="{37D3DF42-1026-72E1-7D88-4F7F2E3B61A9}"/>
          </ac:spMkLst>
        </pc:spChg>
        <pc:spChg chg="add mod">
          <ac:chgData name="Kennie Pontoppidan" userId="0b66d239-c77c-454e-82ce-695a270d63fb" providerId="ADAL" clId="{3354F977-4DCF-4928-A108-D8401B254B49}" dt="2024-02-27T06:42:02.814" v="762"/>
          <ac:spMkLst>
            <pc:docMk/>
            <pc:sldMk cId="3548052792" sldId="2147481899"/>
            <ac:spMk id="8" creationId="{3B2A69FB-D4D7-CDE1-E090-F9EDC43D3BFA}"/>
          </ac:spMkLst>
        </pc:spChg>
        <pc:spChg chg="add mod">
          <ac:chgData name="Kennie Pontoppidan" userId="0b66d239-c77c-454e-82ce-695a270d63fb" providerId="ADAL" clId="{3354F977-4DCF-4928-A108-D8401B254B49}" dt="2024-02-27T06:42:02.814" v="762"/>
          <ac:spMkLst>
            <pc:docMk/>
            <pc:sldMk cId="3548052792" sldId="2147481899"/>
            <ac:spMk id="9" creationId="{60CC90CC-4783-E451-F482-9C68A8AAD9C3}"/>
          </ac:spMkLst>
        </pc:spChg>
        <pc:spChg chg="add mod">
          <ac:chgData name="Kennie Pontoppidan" userId="0b66d239-c77c-454e-82ce-695a270d63fb" providerId="ADAL" clId="{3354F977-4DCF-4928-A108-D8401B254B49}" dt="2024-02-27T06:42:02.814" v="762"/>
          <ac:spMkLst>
            <pc:docMk/>
            <pc:sldMk cId="3548052792" sldId="2147481899"/>
            <ac:spMk id="10" creationId="{5EFDA4EB-6C66-1A09-81B3-3F8492ED05EF}"/>
          </ac:spMkLst>
        </pc:spChg>
        <pc:spChg chg="mod">
          <ac:chgData name="Kennie Pontoppidan" userId="0b66d239-c77c-454e-82ce-695a270d63fb" providerId="ADAL" clId="{3354F977-4DCF-4928-A108-D8401B254B49}" dt="2024-02-27T06:44:37.232" v="799"/>
          <ac:spMkLst>
            <pc:docMk/>
            <pc:sldMk cId="3548052792" sldId="2147481899"/>
            <ac:spMk id="14" creationId="{DBF544CE-6741-1E23-259C-684ED9EE7415}"/>
          </ac:spMkLst>
        </pc:spChg>
        <pc:spChg chg="mod">
          <ac:chgData name="Kennie Pontoppidan" userId="0b66d239-c77c-454e-82ce-695a270d63fb" providerId="ADAL" clId="{3354F977-4DCF-4928-A108-D8401B254B49}" dt="2024-02-27T06:44:37.232" v="799"/>
          <ac:spMkLst>
            <pc:docMk/>
            <pc:sldMk cId="3548052792" sldId="2147481899"/>
            <ac:spMk id="15" creationId="{111693ED-D218-07BD-1A53-08B8A95C4508}"/>
          </ac:spMkLst>
        </pc:spChg>
        <pc:spChg chg="mod">
          <ac:chgData name="Kennie Pontoppidan" userId="0b66d239-c77c-454e-82ce-695a270d63fb" providerId="ADAL" clId="{3354F977-4DCF-4928-A108-D8401B254B49}" dt="2024-02-27T06:44:37.232" v="799"/>
          <ac:spMkLst>
            <pc:docMk/>
            <pc:sldMk cId="3548052792" sldId="2147481899"/>
            <ac:spMk id="16" creationId="{FFA094A1-A16C-5713-F2B9-BEBC5E217372}"/>
          </ac:spMkLst>
        </pc:spChg>
        <pc:spChg chg="del mod topLvl">
          <ac:chgData name="Kennie Pontoppidan" userId="0b66d239-c77c-454e-82ce-695a270d63fb" providerId="ADAL" clId="{3354F977-4DCF-4928-A108-D8401B254B49}" dt="2024-02-22T15:40:39.068" v="437" actId="478"/>
          <ac:spMkLst>
            <pc:docMk/>
            <pc:sldMk cId="3548052792" sldId="2147481899"/>
            <ac:spMk id="19" creationId="{A8E918C3-C78C-4121-E270-54957242F454}"/>
          </ac:spMkLst>
        </pc:spChg>
        <pc:spChg chg="add del mod">
          <ac:chgData name="Kennie Pontoppidan" userId="0b66d239-c77c-454e-82ce-695a270d63fb" providerId="ADAL" clId="{3354F977-4DCF-4928-A108-D8401B254B49}" dt="2024-02-22T15:33:36.271" v="379" actId="478"/>
          <ac:spMkLst>
            <pc:docMk/>
            <pc:sldMk cId="3548052792" sldId="2147481899"/>
            <ac:spMk id="20" creationId="{46E13E4D-2C7B-F787-3F64-902D3C430320}"/>
          </ac:spMkLst>
        </pc:spChg>
        <pc:spChg chg="mod topLvl">
          <ac:chgData name="Kennie Pontoppidan" userId="0b66d239-c77c-454e-82ce-695a270d63fb" providerId="ADAL" clId="{3354F977-4DCF-4928-A108-D8401B254B49}" dt="2024-02-22T16:31:37.835" v="620" actId="1076"/>
          <ac:spMkLst>
            <pc:docMk/>
            <pc:sldMk cId="3548052792" sldId="2147481899"/>
            <ac:spMk id="24" creationId="{31D3469D-DB5A-A158-5B22-BE4E99C98DBC}"/>
          </ac:spMkLst>
        </pc:spChg>
        <pc:spChg chg="mod topLvl">
          <ac:chgData name="Kennie Pontoppidan" userId="0b66d239-c77c-454e-82ce-695a270d63fb" providerId="ADAL" clId="{3354F977-4DCF-4928-A108-D8401B254B49}" dt="2024-02-22T16:30:17.296" v="608" actId="108"/>
          <ac:spMkLst>
            <pc:docMk/>
            <pc:sldMk cId="3548052792" sldId="2147481899"/>
            <ac:spMk id="28" creationId="{DC700A76-C953-51FF-34AE-942190A3B0DD}"/>
          </ac:spMkLst>
        </pc:spChg>
        <pc:spChg chg="mod topLvl">
          <ac:chgData name="Kennie Pontoppidan" userId="0b66d239-c77c-454e-82ce-695a270d63fb" providerId="ADAL" clId="{3354F977-4DCF-4928-A108-D8401B254B49}" dt="2024-02-27T06:40:54.445" v="756" actId="165"/>
          <ac:spMkLst>
            <pc:docMk/>
            <pc:sldMk cId="3548052792" sldId="2147481899"/>
            <ac:spMk id="46" creationId="{C777A3E9-6CE8-1EB5-FD84-33F15C76310C}"/>
          </ac:spMkLst>
        </pc:spChg>
        <pc:spChg chg="mod topLvl">
          <ac:chgData name="Kennie Pontoppidan" userId="0b66d239-c77c-454e-82ce-695a270d63fb" providerId="ADAL" clId="{3354F977-4DCF-4928-A108-D8401B254B49}" dt="2024-02-27T06:40:54.445" v="756" actId="165"/>
          <ac:spMkLst>
            <pc:docMk/>
            <pc:sldMk cId="3548052792" sldId="2147481899"/>
            <ac:spMk id="51" creationId="{711ECD4A-01E5-960F-BC0C-F7D2A8A2CB12}"/>
          </ac:spMkLst>
        </pc:spChg>
        <pc:spChg chg="mod topLvl">
          <ac:chgData name="Kennie Pontoppidan" userId="0b66d239-c77c-454e-82ce-695a270d63fb" providerId="ADAL" clId="{3354F977-4DCF-4928-A108-D8401B254B49}" dt="2024-02-22T16:31:42.447" v="621" actId="1076"/>
          <ac:spMkLst>
            <pc:docMk/>
            <pc:sldMk cId="3548052792" sldId="2147481899"/>
            <ac:spMk id="64" creationId="{55F457C2-28BC-FD97-251C-F9FB8CC05C0B}"/>
          </ac:spMkLst>
        </pc:spChg>
        <pc:spChg chg="mod topLvl">
          <ac:chgData name="Kennie Pontoppidan" userId="0b66d239-c77c-454e-82ce-695a270d63fb" providerId="ADAL" clId="{3354F977-4DCF-4928-A108-D8401B254B49}" dt="2024-02-22T16:30:20.125" v="609" actId="108"/>
          <ac:spMkLst>
            <pc:docMk/>
            <pc:sldMk cId="3548052792" sldId="2147481899"/>
            <ac:spMk id="72" creationId="{108A5C0D-936E-8AE8-042D-A8E94CA4E947}"/>
          </ac:spMkLst>
        </pc:spChg>
        <pc:spChg chg="mod topLvl">
          <ac:chgData name="Kennie Pontoppidan" userId="0b66d239-c77c-454e-82ce-695a270d63fb" providerId="ADAL" clId="{3354F977-4DCF-4928-A108-D8401B254B49}" dt="2024-02-22T16:32:24.334" v="625" actId="1076"/>
          <ac:spMkLst>
            <pc:docMk/>
            <pc:sldMk cId="3548052792" sldId="2147481899"/>
            <ac:spMk id="76" creationId="{0353E6F2-7F63-DB43-0FFB-DD9C837FB21B}"/>
          </ac:spMkLst>
        </pc:spChg>
        <pc:spChg chg="mod topLvl">
          <ac:chgData name="Kennie Pontoppidan" userId="0b66d239-c77c-454e-82ce-695a270d63fb" providerId="ADAL" clId="{3354F977-4DCF-4928-A108-D8401B254B49}" dt="2024-02-22T16:30:37.007" v="615" actId="108"/>
          <ac:spMkLst>
            <pc:docMk/>
            <pc:sldMk cId="3548052792" sldId="2147481899"/>
            <ac:spMk id="77" creationId="{E91DA326-3ED1-0ADC-3109-FB5BD6783471}"/>
          </ac:spMkLst>
        </pc:spChg>
        <pc:spChg chg="mod topLvl">
          <ac:chgData name="Kennie Pontoppidan" userId="0b66d239-c77c-454e-82ce-695a270d63fb" providerId="ADAL" clId="{3354F977-4DCF-4928-A108-D8401B254B49}" dt="2024-02-22T16:30:32.942" v="614" actId="108"/>
          <ac:spMkLst>
            <pc:docMk/>
            <pc:sldMk cId="3548052792" sldId="2147481899"/>
            <ac:spMk id="92" creationId="{70F78634-682C-FEC6-E8CE-F5DC7E864C1C}"/>
          </ac:spMkLst>
        </pc:spChg>
        <pc:spChg chg="mod topLvl">
          <ac:chgData name="Kennie Pontoppidan" userId="0b66d239-c77c-454e-82ce-695a270d63fb" providerId="ADAL" clId="{3354F977-4DCF-4928-A108-D8401B254B49}" dt="2024-02-22T16:31:54.974" v="622" actId="1076"/>
          <ac:spMkLst>
            <pc:docMk/>
            <pc:sldMk cId="3548052792" sldId="2147481899"/>
            <ac:spMk id="93" creationId="{CA5D29DC-4236-4C7C-794F-BE01DBDCD127}"/>
          </ac:spMkLst>
        </pc:spChg>
        <pc:spChg chg="mod topLvl">
          <ac:chgData name="Kennie Pontoppidan" userId="0b66d239-c77c-454e-82ce-695a270d63fb" providerId="ADAL" clId="{3354F977-4DCF-4928-A108-D8401B254B49}" dt="2024-02-22T16:29:49.925" v="601" actId="108"/>
          <ac:spMkLst>
            <pc:docMk/>
            <pc:sldMk cId="3548052792" sldId="2147481899"/>
            <ac:spMk id="113" creationId="{EE36BFC2-3290-C892-5D5F-48B2585F8B47}"/>
          </ac:spMkLst>
        </pc:spChg>
        <pc:spChg chg="mod topLvl">
          <ac:chgData name="Kennie Pontoppidan" userId="0b66d239-c77c-454e-82ce-695a270d63fb" providerId="ADAL" clId="{3354F977-4DCF-4928-A108-D8401B254B49}" dt="2024-02-22T16:31:25.072" v="618" actId="1076"/>
          <ac:spMkLst>
            <pc:docMk/>
            <pc:sldMk cId="3548052792" sldId="2147481899"/>
            <ac:spMk id="114" creationId="{04FD853D-2EA5-29A7-10AA-636C47F6D891}"/>
          </ac:spMkLst>
        </pc:spChg>
        <pc:spChg chg="mod topLvl">
          <ac:chgData name="Kennie Pontoppidan" userId="0b66d239-c77c-454e-82ce-695a270d63fb" providerId="ADAL" clId="{3354F977-4DCF-4928-A108-D8401B254B49}" dt="2024-02-22T16:29:32.277" v="598" actId="108"/>
          <ac:spMkLst>
            <pc:docMk/>
            <pc:sldMk cId="3548052792" sldId="2147481899"/>
            <ac:spMk id="116" creationId="{F15EEC39-7E54-3E6F-3B62-80038B5C764E}"/>
          </ac:spMkLst>
        </pc:spChg>
        <pc:spChg chg="mod topLvl">
          <ac:chgData name="Kennie Pontoppidan" userId="0b66d239-c77c-454e-82ce-695a270d63fb" providerId="ADAL" clId="{3354F977-4DCF-4928-A108-D8401B254B49}" dt="2024-02-22T16:31:09.659" v="616" actId="1076"/>
          <ac:spMkLst>
            <pc:docMk/>
            <pc:sldMk cId="3548052792" sldId="2147481899"/>
            <ac:spMk id="117" creationId="{4F6416D7-4B1D-683C-B5C1-BC02094B70C7}"/>
          </ac:spMkLst>
        </pc:spChg>
        <pc:spChg chg="mod topLvl">
          <ac:chgData name="Kennie Pontoppidan" userId="0b66d239-c77c-454e-82ce-695a270d63fb" providerId="ADAL" clId="{3354F977-4DCF-4928-A108-D8401B254B49}" dt="2024-02-22T16:29:41.447" v="599" actId="108"/>
          <ac:spMkLst>
            <pc:docMk/>
            <pc:sldMk cId="3548052792" sldId="2147481899"/>
            <ac:spMk id="126" creationId="{350EA0C7-C2D5-99CF-9392-F080CC0FFC86}"/>
          </ac:spMkLst>
        </pc:spChg>
        <pc:spChg chg="mod topLvl">
          <ac:chgData name="Kennie Pontoppidan" userId="0b66d239-c77c-454e-82ce-695a270d63fb" providerId="ADAL" clId="{3354F977-4DCF-4928-A108-D8401B254B49}" dt="2024-02-22T16:31:16.407" v="617" actId="1076"/>
          <ac:spMkLst>
            <pc:docMk/>
            <pc:sldMk cId="3548052792" sldId="2147481899"/>
            <ac:spMk id="127" creationId="{AEE5354E-7DD5-1E91-5437-4A05FFB56CA6}"/>
          </ac:spMkLst>
        </pc:spChg>
        <pc:grpChg chg="add mod">
          <ac:chgData name="Kennie Pontoppidan" userId="0b66d239-c77c-454e-82ce-695a270d63fb" providerId="ADAL" clId="{3354F977-4DCF-4928-A108-D8401B254B49}" dt="2024-02-27T06:44:48.777" v="801" actId="1076"/>
          <ac:grpSpMkLst>
            <pc:docMk/>
            <pc:sldMk cId="3548052792" sldId="2147481899"/>
            <ac:grpSpMk id="13" creationId="{3CB98230-8F73-1E41-A168-941EC0BB6E5E}"/>
          </ac:grpSpMkLst>
        </pc:grpChg>
        <pc:grpChg chg="del">
          <ac:chgData name="Kennie Pontoppidan" userId="0b66d239-c77c-454e-82ce-695a270d63fb" providerId="ADAL" clId="{3354F977-4DCF-4928-A108-D8401B254B49}" dt="2024-02-22T15:40:39.068" v="437" actId="478"/>
          <ac:grpSpMkLst>
            <pc:docMk/>
            <pc:sldMk cId="3548052792" sldId="2147481899"/>
            <ac:grpSpMk id="17" creationId="{14BBA4F7-D264-F708-2324-14827E716E4F}"/>
          </ac:grpSpMkLst>
        </pc:grpChg>
        <pc:grpChg chg="add del">
          <ac:chgData name="Kennie Pontoppidan" userId="0b66d239-c77c-454e-82ce-695a270d63fb" providerId="ADAL" clId="{3354F977-4DCF-4928-A108-D8401B254B49}" dt="2024-02-22T15:33:36.271" v="379" actId="478"/>
          <ac:grpSpMkLst>
            <pc:docMk/>
            <pc:sldMk cId="3548052792" sldId="2147481899"/>
            <ac:grpSpMk id="18" creationId="{3903D2F9-3DB8-8462-82BD-0A8C22C9CBCA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22" creationId="{A62621AF-DE9D-69BE-9CB8-F8950A2C0BB2}"/>
          </ac:grpSpMkLst>
        </pc:grpChg>
        <pc:grpChg chg="del topLvl">
          <ac:chgData name="Kennie Pontoppidan" userId="0b66d239-c77c-454e-82ce-695a270d63fb" providerId="ADAL" clId="{3354F977-4DCF-4928-A108-D8401B254B49}" dt="2024-02-22T15:46:39.446" v="480" actId="165"/>
          <ac:grpSpMkLst>
            <pc:docMk/>
            <pc:sldMk cId="3548052792" sldId="2147481899"/>
            <ac:grpSpMk id="23" creationId="{98A947F6-393E-18A5-8A5D-5D3AF8DE707D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41" creationId="{EE8B08D0-4556-D153-C7BF-4C70CC30E891}"/>
          </ac:grpSpMkLst>
        </pc:grpChg>
        <pc:grpChg chg="del mod topLvl">
          <ac:chgData name="Kennie Pontoppidan" userId="0b66d239-c77c-454e-82ce-695a270d63fb" providerId="ADAL" clId="{3354F977-4DCF-4928-A108-D8401B254B49}" dt="2024-02-22T15:46:52.522" v="482" actId="165"/>
          <ac:grpSpMkLst>
            <pc:docMk/>
            <pc:sldMk cId="3548052792" sldId="2147481899"/>
            <ac:grpSpMk id="44" creationId="{B76E79B4-E9B0-6E67-E203-FB58ADFAE488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57" creationId="{B167C24F-A7C6-325C-3EF8-595FB728C108}"/>
          </ac:grpSpMkLst>
        </pc:grpChg>
        <pc:grpChg chg="del topLvl">
          <ac:chgData name="Kennie Pontoppidan" userId="0b66d239-c77c-454e-82ce-695a270d63fb" providerId="ADAL" clId="{3354F977-4DCF-4928-A108-D8401B254B49}" dt="2024-02-22T15:47:22.943" v="488" actId="165"/>
          <ac:grpSpMkLst>
            <pc:docMk/>
            <pc:sldMk cId="3548052792" sldId="2147481899"/>
            <ac:grpSpMk id="59" creationId="{3A2EC7CB-7F82-4DF3-D77E-B81EE08D025E}"/>
          </ac:grpSpMkLst>
        </pc:grpChg>
        <pc:grpChg chg="del topLvl">
          <ac:chgData name="Kennie Pontoppidan" userId="0b66d239-c77c-454e-82ce-695a270d63fb" providerId="ADAL" clId="{3354F977-4DCF-4928-A108-D8401B254B49}" dt="2024-02-22T15:47:42.595" v="491" actId="165"/>
          <ac:grpSpMkLst>
            <pc:docMk/>
            <pc:sldMk cId="3548052792" sldId="2147481899"/>
            <ac:grpSpMk id="68" creationId="{63D8E0D4-5911-8DBD-8D42-67485E7BE09B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74" creationId="{E3221A71-2009-CC4B-78C4-176E9BBB0EFE}"/>
          </ac:grpSpMkLst>
        </pc:grpChg>
        <pc:grpChg chg="del topLvl">
          <ac:chgData name="Kennie Pontoppidan" userId="0b66d239-c77c-454e-82ce-695a270d63fb" providerId="ADAL" clId="{3354F977-4DCF-4928-A108-D8401B254B49}" dt="2024-02-22T15:47:02.906" v="484" actId="165"/>
          <ac:grpSpMkLst>
            <pc:docMk/>
            <pc:sldMk cId="3548052792" sldId="2147481899"/>
            <ac:grpSpMk id="75" creationId="{8BC08652-424E-0B13-40FB-92CBFA283A76}"/>
          </ac:grpSpMkLst>
        </pc:grpChg>
        <pc:grpChg chg="topLvl">
          <ac:chgData name="Kennie Pontoppidan" userId="0b66d239-c77c-454e-82ce-695a270d63fb" providerId="ADAL" clId="{3354F977-4DCF-4928-A108-D8401B254B49}" dt="2024-02-22T16:30:13.996" v="607" actId="165"/>
          <ac:grpSpMkLst>
            <pc:docMk/>
            <pc:sldMk cId="3548052792" sldId="2147481899"/>
            <ac:grpSpMk id="78" creationId="{D5BCD058-2468-7007-6B6E-C6EE54892E79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81" creationId="{8C6697F4-7807-ABBB-6DBB-680CC0B5B73B}"/>
          </ac:grpSpMkLst>
        </pc:grpChg>
        <pc:grpChg chg="del mod topLvl">
          <ac:chgData name="Kennie Pontoppidan" userId="0b66d239-c77c-454e-82ce-695a270d63fb" providerId="ADAL" clId="{3354F977-4DCF-4928-A108-D8401B254B49}" dt="2024-02-22T15:47:11.642" v="486" actId="165"/>
          <ac:grpSpMkLst>
            <pc:docMk/>
            <pc:sldMk cId="3548052792" sldId="2147481899"/>
            <ac:grpSpMk id="82" creationId="{616494C4-B682-E9FB-A10A-F24ECFA54885}"/>
          </ac:grpSpMkLst>
        </pc:grpChg>
        <pc:grpChg chg="add mod">
          <ac:chgData name="Kennie Pontoppidan" userId="0b66d239-c77c-454e-82ce-695a270d63fb" providerId="ADAL" clId="{3354F977-4DCF-4928-A108-D8401B254B49}" dt="2024-02-22T15:50:11.224" v="510" actId="1076"/>
          <ac:grpSpMkLst>
            <pc:docMk/>
            <pc:sldMk cId="3548052792" sldId="2147481899"/>
            <ac:grpSpMk id="87" creationId="{97A69F5C-032D-9611-99E5-3C9A67D00A04}"/>
          </ac:grpSpMkLst>
        </pc:grpChg>
        <pc:grpChg chg="add mod topLvl">
          <ac:chgData name="Kennie Pontoppidan" userId="0b66d239-c77c-454e-82ce-695a270d63fb" providerId="ADAL" clId="{3354F977-4DCF-4928-A108-D8401B254B49}" dt="2024-02-22T16:30:07.072" v="605" actId="165"/>
          <ac:grpSpMkLst>
            <pc:docMk/>
            <pc:sldMk cId="3548052792" sldId="2147481899"/>
            <ac:grpSpMk id="88" creationId="{1AF54E2C-983A-03E4-FF66-0AA8D7EDC658}"/>
          </ac:grpSpMkLst>
        </pc:grpChg>
        <pc:grpChg chg="add mod">
          <ac:chgData name="Kennie Pontoppidan" userId="0b66d239-c77c-454e-82ce-695a270d63fb" providerId="ADAL" clId="{3354F977-4DCF-4928-A108-D8401B254B49}" dt="2024-02-22T15:50:27.520" v="513" actId="1076"/>
          <ac:grpSpMkLst>
            <pc:docMk/>
            <pc:sldMk cId="3548052792" sldId="2147481899"/>
            <ac:grpSpMk id="89" creationId="{9B201479-71CA-A764-7ED2-DC52D251C4D1}"/>
          </ac:grpSpMkLst>
        </pc:grpChg>
        <pc:grpChg chg="add del mod topLvl">
          <ac:chgData name="Kennie Pontoppidan" userId="0b66d239-c77c-454e-82ce-695a270d63fb" providerId="ADAL" clId="{3354F977-4DCF-4928-A108-D8401B254B49}" dt="2024-02-22T16:30:29.833" v="613" actId="165"/>
          <ac:grpSpMkLst>
            <pc:docMk/>
            <pc:sldMk cId="3548052792" sldId="2147481899"/>
            <ac:grpSpMk id="91" creationId="{6E0F5993-FF4A-D24B-4479-AEE3DEF7B3C8}"/>
          </ac:grpSpMkLst>
        </pc:grpChg>
        <pc:grpChg chg="add del mod">
          <ac:chgData name="Kennie Pontoppidan" userId="0b66d239-c77c-454e-82ce-695a270d63fb" providerId="ADAL" clId="{3354F977-4DCF-4928-A108-D8401B254B49}" dt="2024-02-22T16:30:13.996" v="607" actId="165"/>
          <ac:grpSpMkLst>
            <pc:docMk/>
            <pc:sldMk cId="3548052792" sldId="2147481899"/>
            <ac:grpSpMk id="97" creationId="{C9A9C0C2-6341-A33E-0862-8A7935141505}"/>
          </ac:grpSpMkLst>
        </pc:grpChg>
        <pc:grpChg chg="add topLvl">
          <ac:chgData name="Kennie Pontoppidan" userId="0b66d239-c77c-454e-82ce-695a270d63fb" providerId="ADAL" clId="{3354F977-4DCF-4928-A108-D8401B254B49}" dt="2024-02-22T16:30:03.304" v="604" actId="165"/>
          <ac:grpSpMkLst>
            <pc:docMk/>
            <pc:sldMk cId="3548052792" sldId="2147481899"/>
            <ac:grpSpMk id="102" creationId="{286E4121-AE86-B6EF-FB8D-8EFA17BDA6E5}"/>
          </ac:grpSpMkLst>
        </pc:grpChg>
        <pc:grpChg chg="add del mod">
          <ac:chgData name="Kennie Pontoppidan" userId="0b66d239-c77c-454e-82ce-695a270d63fb" providerId="ADAL" clId="{3354F977-4DCF-4928-A108-D8401B254B49}" dt="2024-02-22T16:30:03.304" v="604" actId="165"/>
          <ac:grpSpMkLst>
            <pc:docMk/>
            <pc:sldMk cId="3548052792" sldId="2147481899"/>
            <ac:grpSpMk id="103" creationId="{4323E119-8638-D56E-C4E6-6DCD94772E2B}"/>
          </ac:grpSpMkLst>
        </pc:grpChg>
        <pc:grpChg chg="add del mod">
          <ac:chgData name="Kennie Pontoppidan" userId="0b66d239-c77c-454e-82ce-695a270d63fb" providerId="ADAL" clId="{3354F977-4DCF-4928-A108-D8401B254B49}" dt="2024-02-22T16:29:26.608" v="597" actId="165"/>
          <ac:grpSpMkLst>
            <pc:docMk/>
            <pc:sldMk cId="3548052792" sldId="2147481899"/>
            <ac:grpSpMk id="104" creationId="{21BD4462-F5A0-4FD9-7EB4-D31D7F012D27}"/>
          </ac:grpSpMkLst>
        </pc:grpChg>
        <pc:grpChg chg="add del mod topLvl">
          <ac:chgData name="Kennie Pontoppidan" userId="0b66d239-c77c-454e-82ce-695a270d63fb" providerId="ADAL" clId="{3354F977-4DCF-4928-A108-D8401B254B49}" dt="2024-02-27T06:36:15.838" v="733" actId="478"/>
          <ac:grpSpMkLst>
            <pc:docMk/>
            <pc:sldMk cId="3548052792" sldId="2147481899"/>
            <ac:grpSpMk id="105" creationId="{D012126B-2F34-A63E-F032-E6CCB6A22E6F}"/>
          </ac:grpSpMkLst>
        </pc:grpChg>
        <pc:grpChg chg="add del mod">
          <ac:chgData name="Kennie Pontoppidan" userId="0b66d239-c77c-454e-82ce-695a270d63fb" providerId="ADAL" clId="{3354F977-4DCF-4928-A108-D8401B254B49}" dt="2024-02-22T16:29:00.959" v="595" actId="165"/>
          <ac:grpSpMkLst>
            <pc:docMk/>
            <pc:sldMk cId="3548052792" sldId="2147481899"/>
            <ac:grpSpMk id="106" creationId="{4D78AB38-DA1B-2239-81DB-A6D327C8310F}"/>
          </ac:grpSpMkLst>
        </pc:grpChg>
        <pc:grpChg chg="add del">
          <ac:chgData name="Kennie Pontoppidan" userId="0b66d239-c77c-454e-82ce-695a270d63fb" providerId="ADAL" clId="{3354F977-4DCF-4928-A108-D8401B254B49}" dt="2024-02-22T16:29:46.834" v="600" actId="165"/>
          <ac:grpSpMkLst>
            <pc:docMk/>
            <pc:sldMk cId="3548052792" sldId="2147481899"/>
            <ac:grpSpMk id="107" creationId="{6FF6E5A9-1C52-1B5A-52E4-427EBFC4EF6D}"/>
          </ac:grpSpMkLst>
        </pc:grpChg>
        <pc:grpChg chg="add del">
          <ac:chgData name="Kennie Pontoppidan" userId="0b66d239-c77c-454e-82ce-695a270d63fb" providerId="ADAL" clId="{3354F977-4DCF-4928-A108-D8401B254B49}" dt="2024-02-22T16:29:54.120" v="602" actId="165"/>
          <ac:grpSpMkLst>
            <pc:docMk/>
            <pc:sldMk cId="3548052792" sldId="2147481899"/>
            <ac:grpSpMk id="108" creationId="{757573D1-5174-72B1-E284-1D5F687D3A49}"/>
          </ac:grpSpMkLst>
        </pc:grpChg>
        <pc:grpChg chg="add del">
          <ac:chgData name="Kennie Pontoppidan" userId="0b66d239-c77c-454e-82ce-695a270d63fb" providerId="ADAL" clId="{3354F977-4DCF-4928-A108-D8401B254B49}" dt="2024-02-22T16:30:07.072" v="605" actId="165"/>
          <ac:grpSpMkLst>
            <pc:docMk/>
            <pc:sldMk cId="3548052792" sldId="2147481899"/>
            <ac:grpSpMk id="109" creationId="{637A460F-0CC5-7EF7-0D60-D973A2299F76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110" creationId="{90221F69-4AA2-F877-1E05-F1FC83B21B75}"/>
          </ac:grpSpMkLst>
        </pc:grpChg>
        <pc:grpChg chg="del topLvl">
          <ac:chgData name="Kennie Pontoppidan" userId="0b66d239-c77c-454e-82ce-695a270d63fb" providerId="ADAL" clId="{3354F977-4DCF-4928-A108-D8401B254B49}" dt="2024-02-22T15:45:56.555" v="476" actId="165"/>
          <ac:grpSpMkLst>
            <pc:docMk/>
            <pc:sldMk cId="3548052792" sldId="2147481899"/>
            <ac:grpSpMk id="111" creationId="{E7F4CD7C-FFAC-905F-3CE2-35F4C0779D71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115" creationId="{896DEAE0-39E7-FB5F-DDEC-8FE531591C75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119" creationId="{CB1CE0C0-D7AA-21E9-88ED-8602CF3F6CD9}"/>
          </ac:grpSpMkLst>
        </pc:grpChg>
        <pc:grpChg chg="del mod topLvl">
          <ac:chgData name="Kennie Pontoppidan" userId="0b66d239-c77c-454e-82ce-695a270d63fb" providerId="ADAL" clId="{3354F977-4DCF-4928-A108-D8401B254B49}" dt="2024-02-22T15:45:31.674" v="474" actId="165"/>
          <ac:grpSpMkLst>
            <pc:docMk/>
            <pc:sldMk cId="3548052792" sldId="2147481899"/>
            <ac:grpSpMk id="120" creationId="{AFC91855-2D4C-AA34-483A-250CA662EC85}"/>
          </ac:grpSpMkLst>
        </pc:grpChg>
        <pc:grpChg chg="add del">
          <ac:chgData name="Kennie Pontoppidan" userId="0b66d239-c77c-454e-82ce-695a270d63fb" providerId="ADAL" clId="{3354F977-4DCF-4928-A108-D8401B254B49}" dt="2024-02-22T16:30:10.670" v="606" actId="165"/>
          <ac:grpSpMkLst>
            <pc:docMk/>
            <pc:sldMk cId="3548052792" sldId="2147481899"/>
            <ac:grpSpMk id="122" creationId="{C38D052D-F5A8-A9FB-FA05-F90947160428}"/>
          </ac:grpSpMkLst>
        </pc:grpChg>
        <pc:grpChg chg="add">
          <ac:chgData name="Kennie Pontoppidan" userId="0b66d239-c77c-454e-82ce-695a270d63fb" providerId="ADAL" clId="{3354F977-4DCF-4928-A108-D8401B254B49}" dt="2024-02-23T09:19:49.971" v="631" actId="164"/>
          <ac:grpSpMkLst>
            <pc:docMk/>
            <pc:sldMk cId="3548052792" sldId="2147481899"/>
            <ac:grpSpMk id="124" creationId="{88E9B3B3-8042-BF19-166B-C34C47DA67C8}"/>
          </ac:grpSpMkLst>
        </pc:grpChg>
        <pc:grpChg chg="add">
          <ac:chgData name="Kennie Pontoppidan" userId="0b66d239-c77c-454e-82ce-695a270d63fb" providerId="ADAL" clId="{3354F977-4DCF-4928-A108-D8401B254B49}" dt="2024-02-23T09:20:03.790" v="632" actId="164"/>
          <ac:grpSpMkLst>
            <pc:docMk/>
            <pc:sldMk cId="3548052792" sldId="2147481899"/>
            <ac:grpSpMk id="129" creationId="{818052A5-87AB-AADC-AAF8-534D38672DA4}"/>
          </ac:grpSpMkLst>
        </pc:grpChg>
        <pc:grpChg chg="add">
          <ac:chgData name="Kennie Pontoppidan" userId="0b66d239-c77c-454e-82ce-695a270d63fb" providerId="ADAL" clId="{3354F977-4DCF-4928-A108-D8401B254B49}" dt="2024-02-23T09:20:10.290" v="633" actId="164"/>
          <ac:grpSpMkLst>
            <pc:docMk/>
            <pc:sldMk cId="3548052792" sldId="2147481899"/>
            <ac:grpSpMk id="131" creationId="{7BA46B8D-59D9-9545-B3C5-1B18B074DDCA}"/>
          </ac:grpSpMkLst>
        </pc:grpChg>
        <pc:grpChg chg="add del mod">
          <ac:chgData name="Kennie Pontoppidan" userId="0b66d239-c77c-454e-82ce-695a270d63fb" providerId="ADAL" clId="{3354F977-4DCF-4928-A108-D8401B254B49}" dt="2024-02-27T06:40:54.445" v="756" actId="165"/>
          <ac:grpSpMkLst>
            <pc:docMk/>
            <pc:sldMk cId="3548052792" sldId="2147481899"/>
            <ac:grpSpMk id="132" creationId="{F147AEAB-4727-DC59-82CC-CE41988B2EF8}"/>
          </ac:grpSpMkLst>
        </pc:grpChg>
        <pc:grpChg chg="add">
          <ac:chgData name="Kennie Pontoppidan" userId="0b66d239-c77c-454e-82ce-695a270d63fb" providerId="ADAL" clId="{3354F977-4DCF-4928-A108-D8401B254B49}" dt="2024-02-23T09:20:25.181" v="635" actId="164"/>
          <ac:grpSpMkLst>
            <pc:docMk/>
            <pc:sldMk cId="3548052792" sldId="2147481899"/>
            <ac:grpSpMk id="133" creationId="{B6BDC570-C8AE-F5EB-B303-92D35A81534A}"/>
          </ac:grpSpMkLst>
        </pc:grpChg>
        <pc:grpChg chg="add">
          <ac:chgData name="Kennie Pontoppidan" userId="0b66d239-c77c-454e-82ce-695a270d63fb" providerId="ADAL" clId="{3354F977-4DCF-4928-A108-D8401B254B49}" dt="2024-02-23T09:20:36.082" v="636" actId="164"/>
          <ac:grpSpMkLst>
            <pc:docMk/>
            <pc:sldMk cId="3548052792" sldId="2147481899"/>
            <ac:grpSpMk id="134" creationId="{2711F522-F6BB-28B9-68ED-9C495B4C6FE6}"/>
          </ac:grpSpMkLst>
        </pc:grpChg>
        <pc:grpChg chg="add">
          <ac:chgData name="Kennie Pontoppidan" userId="0b66d239-c77c-454e-82ce-695a270d63fb" providerId="ADAL" clId="{3354F977-4DCF-4928-A108-D8401B254B49}" dt="2024-02-23T09:20:43.422" v="637" actId="164"/>
          <ac:grpSpMkLst>
            <pc:docMk/>
            <pc:sldMk cId="3548052792" sldId="2147481899"/>
            <ac:grpSpMk id="135" creationId="{9A1BD731-3D3E-43C6-15B3-1098FFCE7984}"/>
          </ac:grpSpMkLst>
        </pc:grpChg>
        <pc:grpChg chg="add">
          <ac:chgData name="Kennie Pontoppidan" userId="0b66d239-c77c-454e-82ce-695a270d63fb" providerId="ADAL" clId="{3354F977-4DCF-4928-A108-D8401B254B49}" dt="2024-02-23T09:20:54.568" v="638" actId="164"/>
          <ac:grpSpMkLst>
            <pc:docMk/>
            <pc:sldMk cId="3548052792" sldId="2147481899"/>
            <ac:grpSpMk id="136" creationId="{CA7C836B-04B2-F82F-D142-DA0913F18F31}"/>
          </ac:grpSpMkLst>
        </pc:grpChg>
        <pc:picChg chg="add del mod">
          <ac:chgData name="Kennie Pontoppidan" userId="0b66d239-c77c-454e-82ce-695a270d63fb" providerId="ADAL" clId="{3354F977-4DCF-4928-A108-D8401B254B49}" dt="2024-02-27T06:42:13.051" v="765" actId="21"/>
          <ac:picMkLst>
            <pc:docMk/>
            <pc:sldMk cId="3548052792" sldId="2147481899"/>
            <ac:picMk id="7" creationId="{67F05D2E-4B6D-CB6F-985A-AC2C68660E3D}"/>
          </ac:picMkLst>
        </pc:picChg>
        <pc:picChg chg="add mod">
          <ac:chgData name="Kennie Pontoppidan" userId="0b66d239-c77c-454e-82ce-695a270d63fb" providerId="ADAL" clId="{3354F977-4DCF-4928-A108-D8401B254B49}" dt="2024-02-27T06:42:02.814" v="762"/>
          <ac:picMkLst>
            <pc:docMk/>
            <pc:sldMk cId="3548052792" sldId="2147481899"/>
            <ac:picMk id="12" creationId="{8B1833DC-D03A-D13B-F89D-AFBCD8FF40A6}"/>
          </ac:picMkLst>
        </pc:picChg>
        <pc:picChg chg="mod">
          <ac:chgData name="Kennie Pontoppidan" userId="0b66d239-c77c-454e-82ce-695a270d63fb" providerId="ADAL" clId="{3354F977-4DCF-4928-A108-D8401B254B49}" dt="2024-02-27T06:44:37.232" v="799"/>
          <ac:picMkLst>
            <pc:docMk/>
            <pc:sldMk cId="3548052792" sldId="2147481899"/>
            <ac:picMk id="17" creationId="{F2E494D6-FB1B-3D53-2B40-FA3712978C4D}"/>
          </ac:picMkLst>
        </pc:picChg>
        <pc:picChg chg="mod">
          <ac:chgData name="Kennie Pontoppidan" userId="0b66d239-c77c-454e-82ce-695a270d63fb" providerId="ADAL" clId="{3354F977-4DCF-4928-A108-D8401B254B49}" dt="2024-02-27T06:44:37.232" v="799"/>
          <ac:picMkLst>
            <pc:docMk/>
            <pc:sldMk cId="3548052792" sldId="2147481899"/>
            <ac:picMk id="18" creationId="{E499AA6E-BC35-C65D-97F6-62B321E8B9B8}"/>
          </ac:picMkLst>
        </pc:picChg>
        <pc:picChg chg="mod topLvl">
          <ac:chgData name="Kennie Pontoppidan" userId="0b66d239-c77c-454e-82ce-695a270d63fb" providerId="ADAL" clId="{3354F977-4DCF-4928-A108-D8401B254B49}" dt="2024-02-22T15:51:37.342" v="524" actId="1076"/>
          <ac:picMkLst>
            <pc:docMk/>
            <pc:sldMk cId="3548052792" sldId="2147481899"/>
            <ac:picMk id="21" creationId="{7D71A560-DF06-34C6-FF42-2E2A10A85A00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30" creationId="{977A187E-EA13-6DF5-4305-06A30F690024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34" creationId="{1084F470-98BA-7D16-1FFF-BDA0FF1CE507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35" creationId="{BA05C871-4CFA-CEEB-A606-8A1D90BC4F1C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36" creationId="{C873F0CB-3D59-EF40-E047-55B4D266B626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37" creationId="{686A8A53-65EE-9FFC-CE07-3E3846E2CB36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38" creationId="{4F1DF310-049C-AE4D-8B6A-E6F66E465F9E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39" creationId="{FC295322-F547-7229-ED49-60D246D95C0D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40" creationId="{FD964978-D002-1A84-B3E6-6E4C010A56C7}"/>
          </ac:picMkLst>
        </pc:picChg>
        <pc:picChg chg="del mod topLvl">
          <ac:chgData name="Kennie Pontoppidan" userId="0b66d239-c77c-454e-82ce-695a270d63fb" providerId="ADAL" clId="{3354F977-4DCF-4928-A108-D8401B254B49}" dt="2024-02-27T06:44:51.825" v="802" actId="478"/>
          <ac:picMkLst>
            <pc:docMk/>
            <pc:sldMk cId="3548052792" sldId="2147481899"/>
            <ac:picMk id="52" creationId="{089C47C9-E87C-5695-4837-E36838A717C6}"/>
          </ac:picMkLst>
        </pc:picChg>
        <pc:picChg chg="topLvl">
          <ac:chgData name="Kennie Pontoppidan" userId="0b66d239-c77c-454e-82ce-695a270d63fb" providerId="ADAL" clId="{3354F977-4DCF-4928-A108-D8401B254B49}" dt="2024-02-22T15:47:22.943" v="488" actId="165"/>
          <ac:picMkLst>
            <pc:docMk/>
            <pc:sldMk cId="3548052792" sldId="2147481899"/>
            <ac:picMk id="69" creationId="{7A7AB1E7-007D-C2E5-10E7-D8650F7EE17D}"/>
          </ac:picMkLst>
        </pc:picChg>
        <pc:picChg chg="topLvl">
          <ac:chgData name="Kennie Pontoppidan" userId="0b66d239-c77c-454e-82ce-695a270d63fb" providerId="ADAL" clId="{3354F977-4DCF-4928-A108-D8401B254B49}" dt="2024-02-22T15:47:22.943" v="488" actId="165"/>
          <ac:picMkLst>
            <pc:docMk/>
            <pc:sldMk cId="3548052792" sldId="2147481899"/>
            <ac:picMk id="70" creationId="{4FD84FE4-2DE3-3EF4-AF2C-9C06A9D74511}"/>
          </ac:picMkLst>
        </pc:picChg>
        <pc:picChg chg="topLvl">
          <ac:chgData name="Kennie Pontoppidan" userId="0b66d239-c77c-454e-82ce-695a270d63fb" providerId="ADAL" clId="{3354F977-4DCF-4928-A108-D8401B254B49}" dt="2024-02-22T15:47:22.943" v="488" actId="165"/>
          <ac:picMkLst>
            <pc:docMk/>
            <pc:sldMk cId="3548052792" sldId="2147481899"/>
            <ac:picMk id="71" creationId="{F1D8B575-DA6F-7455-4A10-4655E2B5B8D0}"/>
          </ac:picMkLst>
        </pc:picChg>
        <pc:picChg chg="mod topLvl">
          <ac:chgData name="Kennie Pontoppidan" userId="0b66d239-c77c-454e-82ce-695a270d63fb" providerId="ADAL" clId="{3354F977-4DCF-4928-A108-D8401B254B49}" dt="2024-02-22T15:47:42.595" v="491" actId="165"/>
          <ac:picMkLst>
            <pc:docMk/>
            <pc:sldMk cId="3548052792" sldId="2147481899"/>
            <ac:picMk id="73" creationId="{C3560BD0-5B37-E81B-3C0D-8206FCA300B6}"/>
          </ac:picMkLst>
        </pc:picChg>
        <pc:picChg chg="mod topLvl">
          <ac:chgData name="Kennie Pontoppidan" userId="0b66d239-c77c-454e-82ce-695a270d63fb" providerId="ADAL" clId="{3354F977-4DCF-4928-A108-D8401B254B49}" dt="2024-02-22T16:30:29.833" v="613" actId="165"/>
          <ac:picMkLst>
            <pc:docMk/>
            <pc:sldMk cId="3548052792" sldId="2147481899"/>
            <ac:picMk id="83" creationId="{7719C57D-A018-C497-DBE4-8E5A0C9D9F55}"/>
          </ac:picMkLst>
        </pc:picChg>
        <pc:picChg chg="mod topLvl">
          <ac:chgData name="Kennie Pontoppidan" userId="0b66d239-c77c-454e-82ce-695a270d63fb" providerId="ADAL" clId="{3354F977-4DCF-4928-A108-D8401B254B49}" dt="2024-02-22T16:30:29.833" v="613" actId="165"/>
          <ac:picMkLst>
            <pc:docMk/>
            <pc:sldMk cId="3548052792" sldId="2147481899"/>
            <ac:picMk id="85" creationId="{38A7A9D4-CCBB-109D-4A7D-E8004284FACE}"/>
          </ac:picMkLst>
        </pc:picChg>
        <pc:picChg chg="mod topLvl">
          <ac:chgData name="Kennie Pontoppidan" userId="0b66d239-c77c-454e-82ce-695a270d63fb" providerId="ADAL" clId="{3354F977-4DCF-4928-A108-D8401B254B49}" dt="2024-02-22T16:30:29.833" v="613" actId="165"/>
          <ac:picMkLst>
            <pc:docMk/>
            <pc:sldMk cId="3548052792" sldId="2147481899"/>
            <ac:picMk id="90" creationId="{64FD126E-1B6E-DBC1-9E54-7D190DA653FA}"/>
          </ac:picMkLst>
        </pc:picChg>
        <pc:picChg chg="mod topLvl modCrop">
          <ac:chgData name="Kennie Pontoppidan" userId="0b66d239-c77c-454e-82ce-695a270d63fb" providerId="ADAL" clId="{3354F977-4DCF-4928-A108-D8401B254B49}" dt="2024-02-22T16:28:45.999" v="592" actId="14861"/>
          <ac:picMkLst>
            <pc:docMk/>
            <pc:sldMk cId="3548052792" sldId="2147481899"/>
            <ac:picMk id="112" creationId="{EBF3E0A2-45E6-B45D-EF9D-37F7DF67AF68}"/>
          </ac:picMkLst>
        </pc:picChg>
        <pc:picChg chg="mod topLvl">
          <ac:chgData name="Kennie Pontoppidan" userId="0b66d239-c77c-454e-82ce-695a270d63fb" providerId="ADAL" clId="{3354F977-4DCF-4928-A108-D8401B254B49}" dt="2024-02-22T16:29:26.608" v="597" actId="165"/>
          <ac:picMkLst>
            <pc:docMk/>
            <pc:sldMk cId="3548052792" sldId="2147481899"/>
            <ac:picMk id="118" creationId="{046046A5-65F4-6211-2757-FBAF569B4188}"/>
          </ac:picMkLst>
        </pc:picChg>
        <pc:picChg chg="mod topLvl">
          <ac:chgData name="Kennie Pontoppidan" userId="0b66d239-c77c-454e-82ce-695a270d63fb" providerId="ADAL" clId="{3354F977-4DCF-4928-A108-D8401B254B49}" dt="2024-02-22T16:28:58.019" v="594" actId="1076"/>
          <ac:picMkLst>
            <pc:docMk/>
            <pc:sldMk cId="3548052792" sldId="2147481899"/>
            <ac:picMk id="121" creationId="{7B4D13C5-6241-129F-F052-483FA18C7045}"/>
          </ac:picMkLst>
        </pc:picChg>
        <pc:picChg chg="mod topLvl">
          <ac:chgData name="Kennie Pontoppidan" userId="0b66d239-c77c-454e-82ce-695a270d63fb" providerId="ADAL" clId="{3354F977-4DCF-4928-A108-D8401B254B49}" dt="2024-02-22T16:28:58.019" v="594" actId="1076"/>
          <ac:picMkLst>
            <pc:docMk/>
            <pc:sldMk cId="3548052792" sldId="2147481899"/>
            <ac:picMk id="123" creationId="{EADAA74C-2E5F-F73F-8FEE-CD0404827B29}"/>
          </ac:picMkLst>
        </pc:picChg>
        <pc:picChg chg="mod topLvl">
          <ac:chgData name="Kennie Pontoppidan" userId="0b66d239-c77c-454e-82ce-695a270d63fb" providerId="ADAL" clId="{3354F977-4DCF-4928-A108-D8401B254B49}" dt="2024-02-22T16:28:58.019" v="594" actId="1076"/>
          <ac:picMkLst>
            <pc:docMk/>
            <pc:sldMk cId="3548052792" sldId="2147481899"/>
            <ac:picMk id="125" creationId="{E1CFA578-4389-CB1D-B56E-1406672588A8}"/>
          </ac:picMkLst>
        </pc:picChg>
        <pc:cxnChg chg="add mod">
          <ac:chgData name="Kennie Pontoppidan" userId="0b66d239-c77c-454e-82ce-695a270d63fb" providerId="ADAL" clId="{3354F977-4DCF-4928-A108-D8401B254B49}" dt="2024-02-22T15:39:31.310" v="430" actId="14100"/>
          <ac:cxnSpMkLst>
            <pc:docMk/>
            <pc:sldMk cId="3548052792" sldId="2147481899"/>
            <ac:cxnSpMk id="3" creationId="{CD873189-3927-28F4-F1F8-538090104A5F}"/>
          </ac:cxnSpMkLst>
        </pc:cxnChg>
        <pc:cxnChg chg="add mod">
          <ac:chgData name="Kennie Pontoppidan" userId="0b66d239-c77c-454e-82ce-695a270d63fb" providerId="ADAL" clId="{3354F977-4DCF-4928-A108-D8401B254B49}" dt="2024-02-22T15:39:17.433" v="428" actId="14100"/>
          <ac:cxnSpMkLst>
            <pc:docMk/>
            <pc:sldMk cId="3548052792" sldId="2147481899"/>
            <ac:cxnSpMk id="11" creationId="{09ADC029-BC14-6627-D09B-7B76780D96C2}"/>
          </ac:cxnSpMkLst>
        </pc:cxnChg>
        <pc:cxnChg chg="add mod">
          <ac:chgData name="Kennie Pontoppidan" userId="0b66d239-c77c-454e-82ce-695a270d63fb" providerId="ADAL" clId="{3354F977-4DCF-4928-A108-D8401B254B49}" dt="2024-02-22T15:42:18.266" v="450" actId="1076"/>
          <ac:cxnSpMkLst>
            <pc:docMk/>
            <pc:sldMk cId="3548052792" sldId="2147481899"/>
            <ac:cxnSpMk id="50" creationId="{5C4878DE-19BE-A680-0683-E2850A638D9F}"/>
          </ac:cxnSpMkLst>
        </pc:cxnChg>
        <pc:cxnChg chg="add mod">
          <ac:chgData name="Kennie Pontoppidan" userId="0b66d239-c77c-454e-82ce-695a270d63fb" providerId="ADAL" clId="{3354F977-4DCF-4928-A108-D8401B254B49}" dt="2024-02-22T15:43:06.554" v="457" actId="1076"/>
          <ac:cxnSpMkLst>
            <pc:docMk/>
            <pc:sldMk cId="3548052792" sldId="2147481899"/>
            <ac:cxnSpMk id="53" creationId="{775CA889-1B08-2841-8C1F-8E383C039D1E}"/>
          </ac:cxnSpMkLst>
        </pc:cxnChg>
        <pc:cxnChg chg="add mod">
          <ac:chgData name="Kennie Pontoppidan" userId="0b66d239-c77c-454e-82ce-695a270d63fb" providerId="ADAL" clId="{3354F977-4DCF-4928-A108-D8401B254B49}" dt="2024-02-22T15:43:40.404" v="464" actId="14100"/>
          <ac:cxnSpMkLst>
            <pc:docMk/>
            <pc:sldMk cId="3548052792" sldId="2147481899"/>
            <ac:cxnSpMk id="54" creationId="{16B865BC-D4D6-8E63-B1BC-0B642516A015}"/>
          </ac:cxnSpMkLst>
        </pc:cxnChg>
        <pc:cxnChg chg="del mod">
          <ac:chgData name="Kennie Pontoppidan" userId="0b66d239-c77c-454e-82ce-695a270d63fb" providerId="ADAL" clId="{3354F977-4DCF-4928-A108-D8401B254B49}" dt="2024-02-22T15:42:10.901" v="448" actId="478"/>
          <ac:cxnSpMkLst>
            <pc:docMk/>
            <pc:sldMk cId="3548052792" sldId="2147481899"/>
            <ac:cxnSpMk id="55" creationId="{AB345036-F277-E6EB-20BD-9E0C5E41B03D}"/>
          </ac:cxnSpMkLst>
        </pc:cxnChg>
        <pc:cxnChg chg="mod">
          <ac:chgData name="Kennie Pontoppidan" userId="0b66d239-c77c-454e-82ce-695a270d63fb" providerId="ADAL" clId="{3354F977-4DCF-4928-A108-D8401B254B49}" dt="2024-02-22T15:42:03.765" v="447" actId="14100"/>
          <ac:cxnSpMkLst>
            <pc:docMk/>
            <pc:sldMk cId="3548052792" sldId="2147481899"/>
            <ac:cxnSpMk id="56" creationId="{81968BC9-662F-80D6-1E28-2147D4F3D516}"/>
          </ac:cxnSpMkLst>
        </pc:cxnChg>
        <pc:cxnChg chg="add mod">
          <ac:chgData name="Kennie Pontoppidan" userId="0b66d239-c77c-454e-82ce-695a270d63fb" providerId="ADAL" clId="{3354F977-4DCF-4928-A108-D8401B254B49}" dt="2024-02-22T15:51:21.179" v="523" actId="14100"/>
          <ac:cxnSpMkLst>
            <pc:docMk/>
            <pc:sldMk cId="3548052792" sldId="2147481899"/>
            <ac:cxnSpMk id="58" creationId="{F89CD61B-058F-AD53-ADDD-905B9FEA6CD3}"/>
          </ac:cxnSpMkLst>
        </pc:cxnChg>
        <pc:cxnChg chg="del">
          <ac:chgData name="Kennie Pontoppidan" userId="0b66d239-c77c-454e-82ce-695a270d63fb" providerId="ADAL" clId="{3354F977-4DCF-4928-A108-D8401B254B49}" dt="2024-02-22T15:42:35.725" v="452" actId="478"/>
          <ac:cxnSpMkLst>
            <pc:docMk/>
            <pc:sldMk cId="3548052792" sldId="2147481899"/>
            <ac:cxnSpMk id="94" creationId="{8FD9AE93-8FEA-0C0C-F112-8028D402198F}"/>
          </ac:cxnSpMkLst>
        </pc:cxnChg>
        <pc:cxnChg chg="del">
          <ac:chgData name="Kennie Pontoppidan" userId="0b66d239-c77c-454e-82ce-695a270d63fb" providerId="ADAL" clId="{3354F977-4DCF-4928-A108-D8401B254B49}" dt="2024-02-22T15:42:35.725" v="452" actId="478"/>
          <ac:cxnSpMkLst>
            <pc:docMk/>
            <pc:sldMk cId="3548052792" sldId="2147481899"/>
            <ac:cxnSpMk id="95" creationId="{FC7AC279-1757-BF21-5313-4ECE9865C132}"/>
          </ac:cxnSpMkLst>
        </pc:cxnChg>
        <pc:cxnChg chg="mod">
          <ac:chgData name="Kennie Pontoppidan" userId="0b66d239-c77c-454e-82ce-695a270d63fb" providerId="ADAL" clId="{3354F977-4DCF-4928-A108-D8401B254B49}" dt="2024-02-22T15:36:53.186" v="407" actId="14100"/>
          <ac:cxnSpMkLst>
            <pc:docMk/>
            <pc:sldMk cId="3548052792" sldId="2147481899"/>
            <ac:cxnSpMk id="96" creationId="{8038BA7E-B93D-D2B8-0BFB-879F07B1D4AB}"/>
          </ac:cxnSpMkLst>
        </pc:cxnChg>
        <pc:cxnChg chg="del">
          <ac:chgData name="Kennie Pontoppidan" userId="0b66d239-c77c-454e-82ce-695a270d63fb" providerId="ADAL" clId="{3354F977-4DCF-4928-A108-D8401B254B49}" dt="2024-02-22T15:35:01.415" v="394" actId="478"/>
          <ac:cxnSpMkLst>
            <pc:docMk/>
            <pc:sldMk cId="3548052792" sldId="2147481899"/>
            <ac:cxnSpMk id="128" creationId="{C0C77823-3C1B-2397-E17E-42940D4195B5}"/>
          </ac:cxnSpMkLst>
        </pc:cxnChg>
        <pc:cxnChg chg="del">
          <ac:chgData name="Kennie Pontoppidan" userId="0b66d239-c77c-454e-82ce-695a270d63fb" providerId="ADAL" clId="{3354F977-4DCF-4928-A108-D8401B254B49}" dt="2024-02-22T15:37:07.970" v="410" actId="478"/>
          <ac:cxnSpMkLst>
            <pc:docMk/>
            <pc:sldMk cId="3548052792" sldId="2147481899"/>
            <ac:cxnSpMk id="130" creationId="{B1AD582D-E382-2090-2AA5-B87BD9BB2894}"/>
          </ac:cxnSpMkLst>
        </pc:cxnChg>
        <pc:cxnChg chg="del">
          <ac:chgData name="Kennie Pontoppidan" userId="0b66d239-c77c-454e-82ce-695a270d63fb" providerId="ADAL" clId="{3354F977-4DCF-4928-A108-D8401B254B49}" dt="2024-02-22T15:42:35.725" v="452" actId="478"/>
          <ac:cxnSpMkLst>
            <pc:docMk/>
            <pc:sldMk cId="3548052792" sldId="2147481899"/>
            <ac:cxnSpMk id="141" creationId="{40A77232-8751-2CDB-8300-C91D8EE5261D}"/>
          </ac:cxnSpMkLst>
        </pc:cxnChg>
      </pc:sldChg>
      <pc:sldChg chg="addSp delSp modSp del mod">
        <pc:chgData name="Kennie Pontoppidan" userId="0b66d239-c77c-454e-82ce-695a270d63fb" providerId="ADAL" clId="{3354F977-4DCF-4928-A108-D8401B254B49}" dt="2024-02-23T16:08:17.546" v="710" actId="47"/>
        <pc:sldMkLst>
          <pc:docMk/>
          <pc:sldMk cId="951788763" sldId="2147481900"/>
        </pc:sldMkLst>
        <pc:spChg chg="del">
          <ac:chgData name="Kennie Pontoppidan" userId="0b66d239-c77c-454e-82ce-695a270d63fb" providerId="ADAL" clId="{3354F977-4DCF-4928-A108-D8401B254B49}" dt="2024-02-22T15:56:17.873" v="547" actId="478"/>
          <ac:spMkLst>
            <pc:docMk/>
            <pc:sldMk cId="951788763" sldId="2147481900"/>
            <ac:spMk id="46" creationId="{C777A3E9-6CE8-1EB5-FD84-33F15C76310C}"/>
          </ac:spMkLst>
        </pc:spChg>
        <pc:grpChg chg="add mod">
          <ac:chgData name="Kennie Pontoppidan" userId="0b66d239-c77c-454e-82ce-695a270d63fb" providerId="ADAL" clId="{3354F977-4DCF-4928-A108-D8401B254B49}" dt="2024-02-22T15:57:32.905" v="559" actId="14100"/>
          <ac:grpSpMkLst>
            <pc:docMk/>
            <pc:sldMk cId="951788763" sldId="2147481900"/>
            <ac:grpSpMk id="5" creationId="{070EF0E7-93E0-D4EA-DC26-DAD55519474E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87" creationId="{97A69F5C-032D-9611-99E5-3C9A67D00A04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89" creationId="{9B201479-71CA-A764-7ED2-DC52D251C4D1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97" creationId="{C9A9C0C2-6341-A33E-0862-8A7935141505}"/>
          </ac:grpSpMkLst>
        </pc:grpChg>
        <pc:grpChg chg="mod">
          <ac:chgData name="Kennie Pontoppidan" userId="0b66d239-c77c-454e-82ce-695a270d63fb" providerId="ADAL" clId="{3354F977-4DCF-4928-A108-D8401B254B49}" dt="2024-02-22T15:57:12.056" v="553" actId="14100"/>
          <ac:grpSpMkLst>
            <pc:docMk/>
            <pc:sldMk cId="951788763" sldId="2147481900"/>
            <ac:grpSpMk id="103" creationId="{4323E119-8638-D56E-C4E6-6DCD94772E2B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104" creationId="{21BD4462-F5A0-4FD9-7EB4-D31D7F012D27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106" creationId="{4D78AB38-DA1B-2239-81DB-A6D327C8310F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107" creationId="{6FF6E5A9-1C52-1B5A-52E4-427EBFC4EF6D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108" creationId="{757573D1-5174-72B1-E284-1D5F687D3A49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109" creationId="{637A460F-0CC5-7EF7-0D60-D973A2299F76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122" creationId="{C38D052D-F5A8-A9FB-FA05-F90947160428}"/>
          </ac:grpSpMkLst>
        </pc:grp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21" creationId="{7D71A560-DF06-34C6-FF42-2E2A10A85A00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30" creationId="{977A187E-EA13-6DF5-4305-06A30F690024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34" creationId="{1084F470-98BA-7D16-1FFF-BDA0FF1CE507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35" creationId="{BA05C871-4CFA-CEEB-A606-8A1D90BC4F1C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36" creationId="{C873F0CB-3D59-EF40-E047-55B4D266B626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37" creationId="{686A8A53-65EE-9FFC-CE07-3E3846E2CB36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38" creationId="{4F1DF310-049C-AE4D-8B6A-E6F66E465F9E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39" creationId="{FC295322-F547-7229-ED49-60D246D95C0D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40" creationId="{FD964978-D002-1A84-B3E6-6E4C010A56C7}"/>
          </ac:picMkLst>
        </pc:picChg>
        <pc:picChg chg="del">
          <ac:chgData name="Kennie Pontoppidan" userId="0b66d239-c77c-454e-82ce-695a270d63fb" providerId="ADAL" clId="{3354F977-4DCF-4928-A108-D8401B254B49}" dt="2024-02-22T15:56:17.873" v="547" actId="478"/>
          <ac:picMkLst>
            <pc:docMk/>
            <pc:sldMk cId="951788763" sldId="2147481900"/>
            <ac:picMk id="112" creationId="{EBF3E0A2-45E6-B45D-EF9D-37F7DF67AF68}"/>
          </ac:picMkLst>
        </pc:picChg>
        <pc:cxnChg chg="del">
          <ac:chgData name="Kennie Pontoppidan" userId="0b66d239-c77c-454e-82ce-695a270d63fb" providerId="ADAL" clId="{3354F977-4DCF-4928-A108-D8401B254B49}" dt="2024-02-22T15:56:13.100" v="546" actId="478"/>
          <ac:cxnSpMkLst>
            <pc:docMk/>
            <pc:sldMk cId="951788763" sldId="2147481900"/>
            <ac:cxnSpMk id="50" creationId="{5C4878DE-19BE-A680-0683-E2850A638D9F}"/>
          </ac:cxnSpMkLst>
        </pc:cxnChg>
        <pc:cxnChg chg="mod">
          <ac:chgData name="Kennie Pontoppidan" userId="0b66d239-c77c-454e-82ce-695a270d63fb" providerId="ADAL" clId="{3354F977-4DCF-4928-A108-D8401B254B49}" dt="2024-02-22T15:57:12.056" v="553" actId="14100"/>
          <ac:cxnSpMkLst>
            <pc:docMk/>
            <pc:sldMk cId="951788763" sldId="2147481900"/>
            <ac:cxnSpMk id="56" creationId="{81968BC9-662F-80D6-1E28-2147D4F3D516}"/>
          </ac:cxnSpMkLst>
        </pc:cxnChg>
      </pc:sldChg>
      <pc:sldChg chg="modSp del ord">
        <pc:chgData name="Kennie Pontoppidan" userId="0b66d239-c77c-454e-82ce-695a270d63fb" providerId="ADAL" clId="{3354F977-4DCF-4928-A108-D8401B254B49}" dt="2024-02-23T17:00:46.040" v="730" actId="47"/>
        <pc:sldMkLst>
          <pc:docMk/>
          <pc:sldMk cId="2339812228" sldId="2147481901"/>
        </pc:sldMkLst>
        <pc:grpChg chg="mod">
          <ac:chgData name="Kennie Pontoppidan" userId="0b66d239-c77c-454e-82ce-695a270d63fb" providerId="ADAL" clId="{3354F977-4DCF-4928-A108-D8401B254B49}" dt="2024-02-22T16:28:32.625" v="591" actId="108"/>
          <ac:grpSpMkLst>
            <pc:docMk/>
            <pc:sldMk cId="2339812228" sldId="2147481901"/>
            <ac:grpSpMk id="106" creationId="{4D78AB38-DA1B-2239-81DB-A6D327C8310F}"/>
          </ac:grpSpMkLst>
        </pc:grpChg>
      </pc:sldChg>
      <pc:sldChg chg="delSp del mod">
        <pc:chgData name="Kennie Pontoppidan" userId="0b66d239-c77c-454e-82ce-695a270d63fb" providerId="ADAL" clId="{3354F977-4DCF-4928-A108-D8401B254B49}" dt="2024-02-23T09:19:40.371" v="630" actId="47"/>
        <pc:sldMkLst>
          <pc:docMk/>
          <pc:sldMk cId="1191303896" sldId="2147481902"/>
        </pc:sldMkLst>
        <pc:spChg chg="del">
          <ac:chgData name="Kennie Pontoppidan" userId="0b66d239-c77c-454e-82ce-695a270d63fb" providerId="ADAL" clId="{3354F977-4DCF-4928-A108-D8401B254B49}" dt="2024-02-23T09:19:35.831" v="629" actId="478"/>
          <ac:spMkLst>
            <pc:docMk/>
            <pc:sldMk cId="1191303896" sldId="2147481902"/>
            <ac:spMk id="92" creationId="{70F78634-682C-FEC6-E8CE-F5DC7E864C1C}"/>
          </ac:spMkLst>
        </pc:spChg>
      </pc:sldChg>
      <pc:sldChg chg="addSp delSp modSp mod">
        <pc:chgData name="Kennie Pontoppidan" userId="0b66d239-c77c-454e-82ce-695a270d63fb" providerId="ADAL" clId="{3354F977-4DCF-4928-A108-D8401B254B49}" dt="2024-02-27T06:45:21.978" v="811" actId="1076"/>
        <pc:sldMkLst>
          <pc:docMk/>
          <pc:sldMk cId="3597999003" sldId="2147481902"/>
        </pc:sldMkLst>
        <pc:spChg chg="add mod">
          <ac:chgData name="Kennie Pontoppidan" userId="0b66d239-c77c-454e-82ce-695a270d63fb" providerId="ADAL" clId="{3354F977-4DCF-4928-A108-D8401B254B49}" dt="2024-02-23T09:22:19.107" v="683" actId="1076"/>
          <ac:spMkLst>
            <pc:docMk/>
            <pc:sldMk cId="3597999003" sldId="2147481902"/>
            <ac:spMk id="4" creationId="{C1BF4A82-A06C-ED02-1D5B-EBB42ED12008}"/>
          </ac:spMkLst>
        </pc:spChg>
        <pc:spChg chg="mod">
          <ac:chgData name="Kennie Pontoppidan" userId="0b66d239-c77c-454e-82ce-695a270d63fb" providerId="ADAL" clId="{3354F977-4DCF-4928-A108-D8401B254B49}" dt="2024-02-27T06:45:10.408" v="805"/>
          <ac:spMkLst>
            <pc:docMk/>
            <pc:sldMk cId="3597999003" sldId="2147481902"/>
            <ac:spMk id="5" creationId="{B84171B9-C2C4-AC20-76AA-DD091DE3C7BE}"/>
          </ac:spMkLst>
        </pc:spChg>
        <pc:spChg chg="mod">
          <ac:chgData name="Kennie Pontoppidan" userId="0b66d239-c77c-454e-82ce-695a270d63fb" providerId="ADAL" clId="{3354F977-4DCF-4928-A108-D8401B254B49}" dt="2024-02-27T06:45:10.408" v="805"/>
          <ac:spMkLst>
            <pc:docMk/>
            <pc:sldMk cId="3597999003" sldId="2147481902"/>
            <ac:spMk id="6" creationId="{C31D5D19-3705-1857-C4BF-15F82F775A0A}"/>
          </ac:spMkLst>
        </pc:spChg>
        <pc:spChg chg="mod">
          <ac:chgData name="Kennie Pontoppidan" userId="0b66d239-c77c-454e-82ce-695a270d63fb" providerId="ADAL" clId="{3354F977-4DCF-4928-A108-D8401B254B49}" dt="2024-02-27T06:45:10.408" v="805"/>
          <ac:spMkLst>
            <pc:docMk/>
            <pc:sldMk cId="3597999003" sldId="2147481902"/>
            <ac:spMk id="7" creationId="{18DB1272-F462-E00E-2998-9DAB763AA45A}"/>
          </ac:spMkLst>
        </pc:spChg>
        <pc:spChg chg="mod">
          <ac:chgData name="Kennie Pontoppidan" userId="0b66d239-c77c-454e-82ce-695a270d63fb" providerId="ADAL" clId="{3354F977-4DCF-4928-A108-D8401B254B49}" dt="2024-02-27T06:45:09.922" v="804" actId="478"/>
          <ac:spMkLst>
            <pc:docMk/>
            <pc:sldMk cId="3597999003" sldId="2147481902"/>
            <ac:spMk id="46" creationId="{C777A3E9-6CE8-1EB5-FD84-33F15C76310C}"/>
          </ac:spMkLst>
        </pc:spChg>
        <pc:spChg chg="mod">
          <ac:chgData name="Kennie Pontoppidan" userId="0b66d239-c77c-454e-82ce-695a270d63fb" providerId="ADAL" clId="{3354F977-4DCF-4928-A108-D8401B254B49}" dt="2024-02-27T06:45:09.922" v="804" actId="478"/>
          <ac:spMkLst>
            <pc:docMk/>
            <pc:sldMk cId="3597999003" sldId="2147481902"/>
            <ac:spMk id="51" creationId="{711ECD4A-01E5-960F-BC0C-F7D2A8A2CB12}"/>
          </ac:spMkLst>
        </pc:spChg>
        <pc:grpChg chg="add mod">
          <ac:chgData name="Kennie Pontoppidan" userId="0b66d239-c77c-454e-82ce-695a270d63fb" providerId="ADAL" clId="{3354F977-4DCF-4928-A108-D8401B254B49}" dt="2024-02-27T06:45:18.310" v="810" actId="1076"/>
          <ac:grpSpMkLst>
            <pc:docMk/>
            <pc:sldMk cId="3597999003" sldId="2147481902"/>
            <ac:grpSpMk id="2" creationId="{8C0C28B2-745C-7DFB-0B2B-D33430389C5D}"/>
          </ac:grpSpMkLst>
        </pc:grpChg>
        <pc:grpChg chg="add mod">
          <ac:chgData name="Kennie Pontoppidan" userId="0b66d239-c77c-454e-82ce-695a270d63fb" providerId="ADAL" clId="{3354F977-4DCF-4928-A108-D8401B254B49}" dt="2024-02-27T06:45:21.978" v="811" actId="1076"/>
          <ac:grpSpMkLst>
            <pc:docMk/>
            <pc:sldMk cId="3597999003" sldId="2147481902"/>
            <ac:grpSpMk id="3" creationId="{DE781F3B-BD1A-2059-1EF4-3E1885B6C104}"/>
          </ac:grpSpMkLst>
        </pc:grpChg>
        <pc:grpChg chg="del">
          <ac:chgData name="Kennie Pontoppidan" userId="0b66d239-c77c-454e-82ce-695a270d63fb" providerId="ADAL" clId="{3354F977-4DCF-4928-A108-D8401B254B49}" dt="2024-02-23T09:21:20.564" v="647" actId="478"/>
          <ac:grpSpMkLst>
            <pc:docMk/>
            <pc:sldMk cId="3597999003" sldId="2147481902"/>
            <ac:grpSpMk id="87" creationId="{97A69F5C-032D-9611-99E5-3C9A67D00A04}"/>
          </ac:grpSpMkLst>
        </pc:grpChg>
        <pc:grpChg chg="del">
          <ac:chgData name="Kennie Pontoppidan" userId="0b66d239-c77c-454e-82ce-695a270d63fb" providerId="ADAL" clId="{3354F977-4DCF-4928-A108-D8401B254B49}" dt="2024-02-23T09:21:18.180" v="645" actId="478"/>
          <ac:grpSpMkLst>
            <pc:docMk/>
            <pc:sldMk cId="3597999003" sldId="2147481902"/>
            <ac:grpSpMk id="89" creationId="{9B201479-71CA-A764-7ED2-DC52D251C4D1}"/>
          </ac:grpSpMkLst>
        </pc:grpChg>
        <pc:grpChg chg="del">
          <ac:chgData name="Kennie Pontoppidan" userId="0b66d239-c77c-454e-82ce-695a270d63fb" providerId="ADAL" clId="{3354F977-4DCF-4928-A108-D8401B254B49}" dt="2024-02-23T09:21:21.940" v="649" actId="478"/>
          <ac:grpSpMkLst>
            <pc:docMk/>
            <pc:sldMk cId="3597999003" sldId="2147481902"/>
            <ac:grpSpMk id="105" creationId="{D012126B-2F34-A63E-F032-E6CCB6A22E6F}"/>
          </ac:grpSpMkLst>
        </pc:grpChg>
        <pc:grpChg chg="del">
          <ac:chgData name="Kennie Pontoppidan" userId="0b66d239-c77c-454e-82ce-695a270d63fb" providerId="ADAL" clId="{3354F977-4DCF-4928-A108-D8401B254B49}" dt="2024-02-23T09:21:15.591" v="642" actId="478"/>
          <ac:grpSpMkLst>
            <pc:docMk/>
            <pc:sldMk cId="3597999003" sldId="2147481902"/>
            <ac:grpSpMk id="124" creationId="{88E9B3B3-8042-BF19-166B-C34C47DA67C8}"/>
          </ac:grpSpMkLst>
        </pc:grpChg>
        <pc:grpChg chg="del">
          <ac:chgData name="Kennie Pontoppidan" userId="0b66d239-c77c-454e-82ce-695a270d63fb" providerId="ADAL" clId="{3354F977-4DCF-4928-A108-D8401B254B49}" dt="2024-02-23T09:21:16.640" v="643" actId="478"/>
          <ac:grpSpMkLst>
            <pc:docMk/>
            <pc:sldMk cId="3597999003" sldId="2147481902"/>
            <ac:grpSpMk id="129" creationId="{818052A5-87AB-AADC-AAF8-534D38672DA4}"/>
          </ac:grpSpMkLst>
        </pc:grpChg>
        <pc:grpChg chg="del">
          <ac:chgData name="Kennie Pontoppidan" userId="0b66d239-c77c-454e-82ce-695a270d63fb" providerId="ADAL" clId="{3354F977-4DCF-4928-A108-D8401B254B49}" dt="2024-02-23T09:21:17.350" v="644" actId="478"/>
          <ac:grpSpMkLst>
            <pc:docMk/>
            <pc:sldMk cId="3597999003" sldId="2147481902"/>
            <ac:grpSpMk id="131" creationId="{7BA46B8D-59D9-9545-B3C5-1B18B074DDCA}"/>
          </ac:grpSpMkLst>
        </pc:grpChg>
        <pc:grpChg chg="mod">
          <ac:chgData name="Kennie Pontoppidan" userId="0b66d239-c77c-454e-82ce-695a270d63fb" providerId="ADAL" clId="{3354F977-4DCF-4928-A108-D8401B254B49}" dt="2024-02-27T06:45:09.922" v="804" actId="478"/>
          <ac:grpSpMkLst>
            <pc:docMk/>
            <pc:sldMk cId="3597999003" sldId="2147481902"/>
            <ac:grpSpMk id="132" creationId="{F147AEAB-4727-DC59-82CC-CE41988B2EF8}"/>
          </ac:grpSpMkLst>
        </pc:grpChg>
        <pc:grpChg chg="del">
          <ac:chgData name="Kennie Pontoppidan" userId="0b66d239-c77c-454e-82ce-695a270d63fb" providerId="ADAL" clId="{3354F977-4DCF-4928-A108-D8401B254B49}" dt="2024-02-23T09:21:14.100" v="641" actId="478"/>
          <ac:grpSpMkLst>
            <pc:docMk/>
            <pc:sldMk cId="3597999003" sldId="2147481902"/>
            <ac:grpSpMk id="133" creationId="{B6BDC570-C8AE-F5EB-B303-92D35A81534A}"/>
          </ac:grpSpMkLst>
        </pc:grpChg>
        <pc:grpChg chg="del">
          <ac:chgData name="Kennie Pontoppidan" userId="0b66d239-c77c-454e-82ce-695a270d63fb" providerId="ADAL" clId="{3354F977-4DCF-4928-A108-D8401B254B49}" dt="2024-02-23T09:21:21.250" v="648" actId="478"/>
          <ac:grpSpMkLst>
            <pc:docMk/>
            <pc:sldMk cId="3597999003" sldId="2147481902"/>
            <ac:grpSpMk id="134" creationId="{2711F522-F6BB-28B9-68ED-9C495B4C6FE6}"/>
          </ac:grpSpMkLst>
        </pc:grpChg>
        <pc:grpChg chg="del">
          <ac:chgData name="Kennie Pontoppidan" userId="0b66d239-c77c-454e-82ce-695a270d63fb" providerId="ADAL" clId="{3354F977-4DCF-4928-A108-D8401B254B49}" dt="2024-02-23T09:21:23.860" v="651" actId="478"/>
          <ac:grpSpMkLst>
            <pc:docMk/>
            <pc:sldMk cId="3597999003" sldId="2147481902"/>
            <ac:grpSpMk id="135" creationId="{9A1BD731-3D3E-43C6-15B3-1098FFCE7984}"/>
          </ac:grpSpMkLst>
        </pc:grpChg>
        <pc:grpChg chg="del">
          <ac:chgData name="Kennie Pontoppidan" userId="0b66d239-c77c-454e-82ce-695a270d63fb" providerId="ADAL" clId="{3354F977-4DCF-4928-A108-D8401B254B49}" dt="2024-02-23T09:21:22.600" v="650" actId="478"/>
          <ac:grpSpMkLst>
            <pc:docMk/>
            <pc:sldMk cId="3597999003" sldId="2147481902"/>
            <ac:grpSpMk id="136" creationId="{CA7C836B-04B2-F82F-D142-DA0913F18F31}"/>
          </ac:grpSpMkLst>
        </pc:grpChg>
        <pc:picChg chg="mod">
          <ac:chgData name="Kennie Pontoppidan" userId="0b66d239-c77c-454e-82ce-695a270d63fb" providerId="ADAL" clId="{3354F977-4DCF-4928-A108-D8401B254B49}" dt="2024-02-27T06:45:10.408" v="805"/>
          <ac:picMkLst>
            <pc:docMk/>
            <pc:sldMk cId="3597999003" sldId="2147481902"/>
            <ac:picMk id="8" creationId="{72B95FE5-81EE-CACC-615A-ACCBC8528C87}"/>
          </ac:picMkLst>
        </pc:picChg>
        <pc:picChg chg="mod">
          <ac:chgData name="Kennie Pontoppidan" userId="0b66d239-c77c-454e-82ce-695a270d63fb" providerId="ADAL" clId="{3354F977-4DCF-4928-A108-D8401B254B49}" dt="2024-02-27T06:45:10.408" v="805"/>
          <ac:picMkLst>
            <pc:docMk/>
            <pc:sldMk cId="3597999003" sldId="2147481902"/>
            <ac:picMk id="9" creationId="{35CD34EB-D3D9-4DA6-81C9-79795E44B4E5}"/>
          </ac:picMkLst>
        </pc:picChg>
        <pc:picChg chg="mod">
          <ac:chgData name="Kennie Pontoppidan" userId="0b66d239-c77c-454e-82ce-695a270d63fb" providerId="ADAL" clId="{3354F977-4DCF-4928-A108-D8401B254B49}" dt="2024-02-27T06:45:09.922" v="804" actId="478"/>
          <ac:picMkLst>
            <pc:docMk/>
            <pc:sldMk cId="3597999003" sldId="2147481902"/>
            <ac:picMk id="21" creationId="{7D71A560-DF06-34C6-FF42-2E2A10A85A00}"/>
          </ac:picMkLst>
        </pc:picChg>
        <pc:picChg chg="del mod">
          <ac:chgData name="Kennie Pontoppidan" userId="0b66d239-c77c-454e-82ce-695a270d63fb" providerId="ADAL" clId="{3354F977-4DCF-4928-A108-D8401B254B49}" dt="2024-02-27T06:45:09.922" v="804" actId="478"/>
          <ac:picMkLst>
            <pc:docMk/>
            <pc:sldMk cId="3597999003" sldId="2147481902"/>
            <ac:picMk id="52" creationId="{089C47C9-E87C-5695-4837-E36838A717C6}"/>
          </ac:picMkLst>
        </pc:picChg>
        <pc:cxnChg chg="mod">
          <ac:chgData name="Kennie Pontoppidan" userId="0b66d239-c77c-454e-82ce-695a270d63fb" providerId="ADAL" clId="{3354F977-4DCF-4928-A108-D8401B254B49}" dt="2024-02-27T06:45:09.922" v="804" actId="478"/>
          <ac:cxnSpMkLst>
            <pc:docMk/>
            <pc:sldMk cId="3597999003" sldId="2147481902"/>
            <ac:cxnSpMk id="50" creationId="{5C4878DE-19BE-A680-0683-E2850A638D9F}"/>
          </ac:cxnSpMkLst>
        </pc:cxnChg>
        <pc:cxnChg chg="del">
          <ac:chgData name="Kennie Pontoppidan" userId="0b66d239-c77c-454e-82ce-695a270d63fb" providerId="ADAL" clId="{3354F977-4DCF-4928-A108-D8401B254B49}" dt="2024-02-23T09:21:19.512" v="646" actId="478"/>
          <ac:cxnSpMkLst>
            <pc:docMk/>
            <pc:sldMk cId="3597999003" sldId="2147481902"/>
            <ac:cxnSpMk id="56" creationId="{81968BC9-662F-80D6-1E28-2147D4F3D516}"/>
          </ac:cxnSpMkLst>
        </pc:cxnChg>
      </pc:sldChg>
      <pc:sldChg chg="addSp delSp modSp mod">
        <pc:chgData name="Kennie Pontoppidan" userId="0b66d239-c77c-454e-82ce-695a270d63fb" providerId="ADAL" clId="{3354F977-4DCF-4928-A108-D8401B254B49}" dt="2024-02-23T09:25:46.009" v="707" actId="20577"/>
        <pc:sldMkLst>
          <pc:docMk/>
          <pc:sldMk cId="1869013814" sldId="2147481903"/>
        </pc:sldMkLst>
        <pc:spChg chg="mod">
          <ac:chgData name="Kennie Pontoppidan" userId="0b66d239-c77c-454e-82ce-695a270d63fb" providerId="ADAL" clId="{3354F977-4DCF-4928-A108-D8401B254B49}" dt="2024-02-23T09:24:53.139" v="689"/>
          <ac:spMkLst>
            <pc:docMk/>
            <pc:sldMk cId="1869013814" sldId="2147481903"/>
            <ac:spMk id="5" creationId="{753B0AE9-972A-4B07-B136-10477E624F91}"/>
          </ac:spMkLst>
        </pc:spChg>
        <pc:spChg chg="del mod">
          <ac:chgData name="Kennie Pontoppidan" userId="0b66d239-c77c-454e-82ce-695a270d63fb" providerId="ADAL" clId="{3354F977-4DCF-4928-A108-D8401B254B49}" dt="2024-02-23T09:25:03.129" v="691" actId="478"/>
          <ac:spMkLst>
            <pc:docMk/>
            <pc:sldMk cId="1869013814" sldId="2147481903"/>
            <ac:spMk id="7" creationId="{ACBA3CF1-96D2-A66E-8492-466F7073B894}"/>
          </ac:spMkLst>
        </pc:spChg>
        <pc:spChg chg="mod">
          <ac:chgData name="Kennie Pontoppidan" userId="0b66d239-c77c-454e-82ce-695a270d63fb" providerId="ADAL" clId="{3354F977-4DCF-4928-A108-D8401B254B49}" dt="2024-02-23T09:25:46.009" v="707" actId="20577"/>
          <ac:spMkLst>
            <pc:docMk/>
            <pc:sldMk cId="1869013814" sldId="2147481903"/>
            <ac:spMk id="46" creationId="{C777A3E9-6CE8-1EB5-FD84-33F15C76310C}"/>
          </ac:spMkLst>
        </pc:spChg>
        <pc:spChg chg="add del">
          <ac:chgData name="Kennie Pontoppidan" userId="0b66d239-c77c-454e-82ce-695a270d63fb" providerId="ADAL" clId="{3354F977-4DCF-4928-A108-D8401B254B49}" dt="2024-02-23T09:24:59.799" v="690" actId="478"/>
          <ac:spMkLst>
            <pc:docMk/>
            <pc:sldMk cId="1869013814" sldId="2147481903"/>
            <ac:spMk id="51" creationId="{711ECD4A-01E5-960F-BC0C-F7D2A8A2CB12}"/>
          </ac:spMkLst>
        </pc:spChg>
        <pc:grpChg chg="mod">
          <ac:chgData name="Kennie Pontoppidan" userId="0b66d239-c77c-454e-82ce-695a270d63fb" providerId="ADAL" clId="{3354F977-4DCF-4928-A108-D8401B254B49}" dt="2024-02-23T09:25:08.483" v="693" actId="478"/>
          <ac:grpSpMkLst>
            <pc:docMk/>
            <pc:sldMk cId="1869013814" sldId="2147481903"/>
            <ac:grpSpMk id="2" creationId="{8C0C28B2-745C-7DFB-0B2B-D33430389C5D}"/>
          </ac:grpSpMkLst>
        </pc:grpChg>
        <pc:grpChg chg="add mod">
          <ac:chgData name="Kennie Pontoppidan" userId="0b66d239-c77c-454e-82ce-695a270d63fb" providerId="ADAL" clId="{3354F977-4DCF-4928-A108-D8401B254B49}" dt="2024-02-23T09:25:41.880" v="698" actId="1076"/>
          <ac:grpSpMkLst>
            <pc:docMk/>
            <pc:sldMk cId="1869013814" sldId="2147481903"/>
            <ac:grpSpMk id="3" creationId="{23C7D98B-E34B-A923-2674-4A923A8A8548}"/>
          </ac:grpSpMkLst>
        </pc:grpChg>
        <pc:grpChg chg="mod">
          <ac:chgData name="Kennie Pontoppidan" userId="0b66d239-c77c-454e-82ce-695a270d63fb" providerId="ADAL" clId="{3354F977-4DCF-4928-A108-D8401B254B49}" dt="2024-02-23T09:24:53.139" v="689"/>
          <ac:grpSpMkLst>
            <pc:docMk/>
            <pc:sldMk cId="1869013814" sldId="2147481903"/>
            <ac:grpSpMk id="6" creationId="{1E527F9A-18B9-927D-B37B-0C2CCD5B5AD8}"/>
          </ac:grpSpMkLst>
        </pc:grpChg>
        <pc:grpChg chg="del mod">
          <ac:chgData name="Kennie Pontoppidan" userId="0b66d239-c77c-454e-82ce-695a270d63fb" providerId="ADAL" clId="{3354F977-4DCF-4928-A108-D8401B254B49}" dt="2024-02-23T09:25:08.483" v="693" actId="478"/>
          <ac:grpSpMkLst>
            <pc:docMk/>
            <pc:sldMk cId="1869013814" sldId="2147481903"/>
            <ac:grpSpMk id="132" creationId="{F147AEAB-4727-DC59-82CC-CE41988B2EF8}"/>
          </ac:grpSpMkLst>
        </pc:grpChg>
        <pc:picChg chg="mod">
          <ac:chgData name="Kennie Pontoppidan" userId="0b66d239-c77c-454e-82ce-695a270d63fb" providerId="ADAL" clId="{3354F977-4DCF-4928-A108-D8401B254B49}" dt="2024-02-23T09:24:53.139" v="689"/>
          <ac:picMkLst>
            <pc:docMk/>
            <pc:sldMk cId="1869013814" sldId="2147481903"/>
            <ac:picMk id="8" creationId="{D5F58C6A-B749-0167-CEC0-0595DFF871F1}"/>
          </ac:picMkLst>
        </pc:picChg>
        <pc:picChg chg="mod">
          <ac:chgData name="Kennie Pontoppidan" userId="0b66d239-c77c-454e-82ce-695a270d63fb" providerId="ADAL" clId="{3354F977-4DCF-4928-A108-D8401B254B49}" dt="2024-02-23T09:24:53.139" v="689"/>
          <ac:picMkLst>
            <pc:docMk/>
            <pc:sldMk cId="1869013814" sldId="2147481903"/>
            <ac:picMk id="9" creationId="{2444DFD7-1DE5-1C07-B6E8-AE0059E9E0F0}"/>
          </ac:picMkLst>
        </pc:picChg>
        <pc:picChg chg="mod">
          <ac:chgData name="Kennie Pontoppidan" userId="0b66d239-c77c-454e-82ce-695a270d63fb" providerId="ADAL" clId="{3354F977-4DCF-4928-A108-D8401B254B49}" dt="2024-02-23T09:25:08.483" v="693" actId="478"/>
          <ac:picMkLst>
            <pc:docMk/>
            <pc:sldMk cId="1869013814" sldId="2147481903"/>
            <ac:picMk id="21" creationId="{7D71A560-DF06-34C6-FF42-2E2A10A85A00}"/>
          </ac:picMkLst>
        </pc:picChg>
        <pc:picChg chg="del">
          <ac:chgData name="Kennie Pontoppidan" userId="0b66d239-c77c-454e-82ce-695a270d63fb" providerId="ADAL" clId="{3354F977-4DCF-4928-A108-D8401B254B49}" dt="2024-02-23T09:25:08.483" v="693" actId="478"/>
          <ac:picMkLst>
            <pc:docMk/>
            <pc:sldMk cId="1869013814" sldId="2147481903"/>
            <ac:picMk id="52" creationId="{089C47C9-E87C-5695-4837-E36838A717C6}"/>
          </ac:picMkLst>
        </pc:picChg>
        <pc:cxnChg chg="mod">
          <ac:chgData name="Kennie Pontoppidan" userId="0b66d239-c77c-454e-82ce-695a270d63fb" providerId="ADAL" clId="{3354F977-4DCF-4928-A108-D8401B254B49}" dt="2024-02-23T09:25:08.483" v="693" actId="478"/>
          <ac:cxnSpMkLst>
            <pc:docMk/>
            <pc:sldMk cId="1869013814" sldId="2147481903"/>
            <ac:cxnSpMk id="50" creationId="{5C4878DE-19BE-A680-0683-E2850A638D9F}"/>
          </ac:cxnSpMkLst>
        </pc:cxnChg>
      </pc:sldChg>
      <pc:sldChg chg="addSp delSp modSp add mod">
        <pc:chgData name="Kennie Pontoppidan" userId="0b66d239-c77c-454e-82ce-695a270d63fb" providerId="ADAL" clId="{3354F977-4DCF-4928-A108-D8401B254B49}" dt="2024-02-23T16:15:52.512" v="727" actId="1076"/>
        <pc:sldMkLst>
          <pc:docMk/>
          <pc:sldMk cId="1230833179" sldId="2147481904"/>
        </pc:sldMkLst>
        <pc:spChg chg="add mod">
          <ac:chgData name="Kennie Pontoppidan" userId="0b66d239-c77c-454e-82ce-695a270d63fb" providerId="ADAL" clId="{3354F977-4DCF-4928-A108-D8401B254B49}" dt="2024-02-23T16:15:52.512" v="727" actId="1076"/>
          <ac:spMkLst>
            <pc:docMk/>
            <pc:sldMk cId="1230833179" sldId="2147481904"/>
            <ac:spMk id="5" creationId="{8FF1F1D5-BBC6-FF90-11FB-F7139800CCE7}"/>
          </ac:spMkLst>
        </pc:spChg>
        <pc:spChg chg="mod">
          <ac:chgData name="Kennie Pontoppidan" userId="0b66d239-c77c-454e-82ce-695a270d63fb" providerId="ADAL" clId="{3354F977-4DCF-4928-A108-D8401B254B49}" dt="2024-02-23T16:15:46.360" v="726" actId="108"/>
          <ac:spMkLst>
            <pc:docMk/>
            <pc:sldMk cId="1230833179" sldId="2147481904"/>
            <ac:spMk id="24" creationId="{31D3469D-DB5A-A158-5B22-BE4E99C98DBC}"/>
          </ac:spMkLst>
        </pc:spChg>
        <pc:grpChg chg="add del mod">
          <ac:chgData name="Kennie Pontoppidan" userId="0b66d239-c77c-454e-82ce-695a270d63fb" providerId="ADAL" clId="{3354F977-4DCF-4928-A108-D8401B254B49}" dt="2024-02-23T16:09:09.248" v="720" actId="165"/>
          <ac:grpSpMkLst>
            <pc:docMk/>
            <pc:sldMk cId="1230833179" sldId="2147481904"/>
            <ac:grpSpMk id="2" creationId="{8DCAC1BD-FBC6-59B3-20A5-7FACEB3777BF}"/>
          </ac:grpSpMkLst>
        </pc:grpChg>
        <pc:grpChg chg="add del">
          <ac:chgData name="Kennie Pontoppidan" userId="0b66d239-c77c-454e-82ce-695a270d63fb" providerId="ADAL" clId="{3354F977-4DCF-4928-A108-D8401B254B49}" dt="2024-02-23T16:15:23.780" v="723" actId="165"/>
          <ac:grpSpMkLst>
            <pc:docMk/>
            <pc:sldMk cId="1230833179" sldId="2147481904"/>
            <ac:grpSpMk id="4" creationId="{134A5837-4796-01C4-3B37-21138CB4471D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87" creationId="{97A69F5C-032D-9611-99E5-3C9A67D00A04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89" creationId="{9B201479-71CA-A764-7ED2-DC52D251C4D1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05" creationId="{D012126B-2F34-A63E-F032-E6CCB6A22E6F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24" creationId="{88E9B3B3-8042-BF19-166B-C34C47DA67C8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29" creationId="{818052A5-87AB-AADC-AAF8-534D38672DA4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31" creationId="{7BA46B8D-59D9-9545-B3C5-1B18B074DDCA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32" creationId="{F147AEAB-4727-DC59-82CC-CE41988B2EF8}"/>
          </ac:grpSpMkLst>
        </pc:grpChg>
        <pc:grpChg chg="topLvl">
          <ac:chgData name="Kennie Pontoppidan" userId="0b66d239-c77c-454e-82ce-695a270d63fb" providerId="ADAL" clId="{3354F977-4DCF-4928-A108-D8401B254B49}" dt="2024-02-23T16:15:23.780" v="723" actId="165"/>
          <ac:grpSpMkLst>
            <pc:docMk/>
            <pc:sldMk cId="1230833179" sldId="2147481904"/>
            <ac:grpSpMk id="133" creationId="{B6BDC570-C8AE-F5EB-B303-92D35A81534A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34" creationId="{2711F522-F6BB-28B9-68ED-9C495B4C6FE6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35" creationId="{9A1BD731-3D3E-43C6-15B3-1098FFCE7984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36" creationId="{CA7C836B-04B2-F82F-D142-DA0913F18F31}"/>
          </ac:grpSpMkLst>
        </pc:grpChg>
        <pc:picChg chg="topLvl">
          <ac:chgData name="Kennie Pontoppidan" userId="0b66d239-c77c-454e-82ce-695a270d63fb" providerId="ADAL" clId="{3354F977-4DCF-4928-A108-D8401B254B49}" dt="2024-02-23T16:15:23.780" v="723" actId="165"/>
          <ac:picMkLst>
            <pc:docMk/>
            <pc:sldMk cId="1230833179" sldId="2147481904"/>
            <ac:picMk id="21" creationId="{7D71A560-DF06-34C6-FF42-2E2A10A85A00}"/>
          </ac:picMkLst>
        </pc:picChg>
        <pc:cxnChg chg="del">
          <ac:chgData name="Kennie Pontoppidan" userId="0b66d239-c77c-454e-82ce-695a270d63fb" providerId="ADAL" clId="{3354F977-4DCF-4928-A108-D8401B254B49}" dt="2024-02-23T16:08:32.003" v="712" actId="478"/>
          <ac:cxnSpMkLst>
            <pc:docMk/>
            <pc:sldMk cId="1230833179" sldId="2147481904"/>
            <ac:cxnSpMk id="50" creationId="{5C4878DE-19BE-A680-0683-E2850A638D9F}"/>
          </ac:cxnSpMkLst>
        </pc:cxnChg>
        <pc:cxnChg chg="mod topLvl">
          <ac:chgData name="Kennie Pontoppidan" userId="0b66d239-c77c-454e-82ce-695a270d63fb" providerId="ADAL" clId="{3354F977-4DCF-4928-A108-D8401B254B49}" dt="2024-02-23T16:15:23.780" v="723" actId="165"/>
          <ac:cxnSpMkLst>
            <pc:docMk/>
            <pc:sldMk cId="1230833179" sldId="2147481904"/>
            <ac:cxnSpMk id="56" creationId="{81968BC9-662F-80D6-1E28-2147D4F3D516}"/>
          </ac:cxnSpMkLst>
        </pc:cxnChg>
      </pc:sldChg>
      <pc:sldChg chg="addSp modSp new del mod">
        <pc:chgData name="Kennie Pontoppidan" userId="0b66d239-c77c-454e-82ce-695a270d63fb" providerId="ADAL" clId="{3354F977-4DCF-4928-A108-D8401B254B49}" dt="2024-02-27T06:45:05.495" v="803" actId="47"/>
        <pc:sldMkLst>
          <pc:docMk/>
          <pc:sldMk cId="4290471305" sldId="2147481905"/>
        </pc:sldMkLst>
        <pc:spChg chg="add mod">
          <ac:chgData name="Kennie Pontoppidan" userId="0b66d239-c77c-454e-82ce-695a270d63fb" providerId="ADAL" clId="{3354F977-4DCF-4928-A108-D8401B254B49}" dt="2024-02-27T06:43:24.462" v="785" actId="1076"/>
          <ac:spMkLst>
            <pc:docMk/>
            <pc:sldMk cId="4290471305" sldId="2147481905"/>
            <ac:spMk id="2" creationId="{EAD1B9E9-A6AD-9133-30BB-2485E06CC3F3}"/>
          </ac:spMkLst>
        </pc:spChg>
        <pc:spChg chg="add mod">
          <ac:chgData name="Kennie Pontoppidan" userId="0b66d239-c77c-454e-82ce-695a270d63fb" providerId="ADAL" clId="{3354F977-4DCF-4928-A108-D8401B254B49}" dt="2024-02-27T06:43:12.122" v="784" actId="1076"/>
          <ac:spMkLst>
            <pc:docMk/>
            <pc:sldMk cId="4290471305" sldId="2147481905"/>
            <ac:spMk id="3" creationId="{EBCCD522-75E6-A341-14F2-50F36BE8FCB5}"/>
          </ac:spMkLst>
        </pc:spChg>
        <pc:spChg chg="add mod">
          <ac:chgData name="Kennie Pontoppidan" userId="0b66d239-c77c-454e-82ce-695a270d63fb" providerId="ADAL" clId="{3354F977-4DCF-4928-A108-D8401B254B49}" dt="2024-02-27T06:44:29.580" v="798" actId="1076"/>
          <ac:spMkLst>
            <pc:docMk/>
            <pc:sldMk cId="4290471305" sldId="2147481905"/>
            <ac:spMk id="4" creationId="{56554F61-0D0D-0803-1CD1-106CBBFB6A48}"/>
          </ac:spMkLst>
        </pc:spChg>
        <pc:spChg chg="mod">
          <ac:chgData name="Kennie Pontoppidan" userId="0b66d239-c77c-454e-82ce-695a270d63fb" providerId="ADAL" clId="{3354F977-4DCF-4928-A108-D8401B254B49}" dt="2024-02-27T06:44:02.641" v="793"/>
          <ac:spMkLst>
            <pc:docMk/>
            <pc:sldMk cId="4290471305" sldId="2147481905"/>
            <ac:spMk id="10" creationId="{182AE72A-5E14-12EA-AE99-704E9726F802}"/>
          </ac:spMkLst>
        </pc:spChg>
        <pc:spChg chg="mod">
          <ac:chgData name="Kennie Pontoppidan" userId="0b66d239-c77c-454e-82ce-695a270d63fb" providerId="ADAL" clId="{3354F977-4DCF-4928-A108-D8401B254B49}" dt="2024-02-27T06:44:02.641" v="793"/>
          <ac:spMkLst>
            <pc:docMk/>
            <pc:sldMk cId="4290471305" sldId="2147481905"/>
            <ac:spMk id="12" creationId="{F6097ED4-75F6-4BE4-9803-672D82166645}"/>
          </ac:spMkLst>
        </pc:spChg>
        <pc:grpChg chg="add mod">
          <ac:chgData name="Kennie Pontoppidan" userId="0b66d239-c77c-454e-82ce-695a270d63fb" providerId="ADAL" clId="{3354F977-4DCF-4928-A108-D8401B254B49}" dt="2024-02-27T06:44:29.137" v="797" actId="1076"/>
          <ac:grpSpMkLst>
            <pc:docMk/>
            <pc:sldMk cId="4290471305" sldId="2147481905"/>
            <ac:grpSpMk id="8" creationId="{A40896A2-665D-4AC3-0AD0-EE1042DE6591}"/>
          </ac:grpSpMkLst>
        </pc:grpChg>
        <pc:grpChg chg="add mod">
          <ac:chgData name="Kennie Pontoppidan" userId="0b66d239-c77c-454e-82ce-695a270d63fb" providerId="ADAL" clId="{3354F977-4DCF-4928-A108-D8401B254B49}" dt="2024-02-27T06:44:04.289" v="794" actId="1076"/>
          <ac:grpSpMkLst>
            <pc:docMk/>
            <pc:sldMk cId="4290471305" sldId="2147481905"/>
            <ac:grpSpMk id="9" creationId="{AFB3D54A-0474-511A-4965-13D31C216B1C}"/>
          </ac:grpSpMkLst>
        </pc:grpChg>
        <pc:grpChg chg="mod">
          <ac:chgData name="Kennie Pontoppidan" userId="0b66d239-c77c-454e-82ce-695a270d63fb" providerId="ADAL" clId="{3354F977-4DCF-4928-A108-D8401B254B49}" dt="2024-02-27T06:44:02.641" v="793"/>
          <ac:grpSpMkLst>
            <pc:docMk/>
            <pc:sldMk cId="4290471305" sldId="2147481905"/>
            <ac:grpSpMk id="11" creationId="{93F8565E-A5E4-CD5E-C6AB-86757B192344}"/>
          </ac:grpSpMkLst>
        </pc:grpChg>
        <pc:picChg chg="add mod">
          <ac:chgData name="Kennie Pontoppidan" userId="0b66d239-c77c-454e-82ce-695a270d63fb" providerId="ADAL" clId="{3354F977-4DCF-4928-A108-D8401B254B49}" dt="2024-02-27T06:43:26.322" v="786" actId="1076"/>
          <ac:picMkLst>
            <pc:docMk/>
            <pc:sldMk cId="4290471305" sldId="2147481905"/>
            <ac:picMk id="5" creationId="{EFD98D7B-2EA7-6A34-E49B-AC073C34B3BF}"/>
          </ac:picMkLst>
        </pc:picChg>
        <pc:picChg chg="add mod">
          <ac:chgData name="Kennie Pontoppidan" userId="0b66d239-c77c-454e-82ce-695a270d63fb" providerId="ADAL" clId="{3354F977-4DCF-4928-A108-D8401B254B49}" dt="2024-02-27T06:42:20.606" v="768" actId="1076"/>
          <ac:picMkLst>
            <pc:docMk/>
            <pc:sldMk cId="4290471305" sldId="2147481905"/>
            <ac:picMk id="6" creationId="{500A23D0-E726-4C5E-BF80-01A7CCA8F815}"/>
          </ac:picMkLst>
        </pc:picChg>
        <pc:picChg chg="add mod">
          <ac:chgData name="Kennie Pontoppidan" userId="0b66d239-c77c-454e-82ce-695a270d63fb" providerId="ADAL" clId="{3354F977-4DCF-4928-A108-D8401B254B49}" dt="2024-02-27T06:43:41.126" v="788" actId="1076"/>
          <ac:picMkLst>
            <pc:docMk/>
            <pc:sldMk cId="4290471305" sldId="2147481905"/>
            <ac:picMk id="7" creationId="{67F05D2E-4B6D-CB6F-985A-AC2C68660E3D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13" creationId="{92E1733C-28BA-1E1E-7DF6-E8C02E38F193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14" creationId="{D47C3312-F4CF-9FF6-0403-DF996B8188A3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15" creationId="{6E920D2C-5E0A-6D15-4BE0-431792B02EAE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16" creationId="{315C5631-DA1F-DFA0-69FD-455782FFEC64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17" creationId="{78B8AEFC-A07D-BCEE-920A-D7CB67EACC8F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18" creationId="{B218C3AF-B4A5-19A8-1E33-33301B109729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19" creationId="{9D9168A9-BEF3-210E-BC7E-84E3F065D020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20" creationId="{7927E408-23E3-2351-05B5-3FDD2D305F7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3A5BB-02E7-43AF-A731-1CF632F32258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B837D-C373-4396-A423-34AEB049A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82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39CF-9014-B949-D802-E8991AE29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F13DA-49AD-A17D-0E0E-68175386B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AA2B1-B361-E882-94C1-EC16E444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1F799-2E63-B186-38D2-42FF1ED01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1DFA4-B4A4-116B-E74D-C7C39995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2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3AB9-91C8-5033-22BC-40A2891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FBBC1-E1A1-A827-37DE-A8C612FBB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0312C-558E-2A32-3051-D3F2230D9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45281-0E2B-515B-7042-7A71FB58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EF9EF-1F74-FEB3-C108-C60790BB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71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732EF-3866-8ED7-10ED-88F7CB4ED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69AE6-2FCB-8363-3E49-CAE132E86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D39F2-C81B-C7D7-FA99-4B1FDEE70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9B1BE-6F8F-961B-3411-6DA3576B1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BA00-CDEC-FB7D-9AE9-A683743E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228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CF36209-EDA4-1AA4-BE2F-94A49584EB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87" y="428"/>
            <a:ext cx="12187625" cy="6857143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F22BE466-3987-8E20-5C93-D96FD6402A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B7DE68-B90B-169C-8BC2-CD6066BD97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2903" y="2747989"/>
            <a:ext cx="5785605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42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2FAED5E-4D3E-3BC4-E004-437D9C460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87" y="428"/>
            <a:ext cx="12187625" cy="685714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D4EC8E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B7258F0B-B819-771F-E43A-118C7693F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53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6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5372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781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2296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5708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8048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7621-8749-D24A-BC51-DA5D2C14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5F53A-3B50-54A8-49E5-8D9CE9289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E8599-CF21-ACDD-5455-1493961E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0B2A5-DF58-78F1-8584-A88362CD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A1C41-C046-32AE-0439-7FB283E4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215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30327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198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407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3130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84682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436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2000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5156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8758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1511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2691-EAA6-BF9D-D57E-4E5DE8B8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458CD-9018-9E05-0406-C3898FA9F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D9047-E91C-D86A-EB97-362B6465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92885-7E07-EB80-2C94-FEB394ED2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47F5B-083D-1831-247A-38256E256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519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5086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7829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1196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16398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5253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34994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69866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33937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0114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71336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8ED6-FDE4-0AED-9001-0D835A08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F12D0-4E71-BC22-A565-1540A55DD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F4D64-16A5-9976-0F35-7C2B53355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086B4-47D5-F77E-4026-B2385AE7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A4224-EAF0-F4BF-7ACD-CBBD662D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21EF7-44B5-3178-2A52-95F5FD9E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7187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763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98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6046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61256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8982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717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23499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911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535812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85535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7FC2-0F84-AC48-92FE-CBB02B18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9498E-05AD-1800-B911-2813603E0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13696-82D2-121C-AB4A-D56BE1FE6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44928-5A7D-F2FA-E00C-FEDB3E5C4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9A8399-B7A1-931C-F5E4-21A139E63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A57174-EA0F-8C77-88F4-A889872F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E8C54-BC26-7207-B874-FC5E9087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1D2EA8-22A0-F94A-370F-C48EC68C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2412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952266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21994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1836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04639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9837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6607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846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954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88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66465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5F13-76C9-1277-D905-57DCEE57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85E5B-F12E-1E0D-A4B0-BB33ED8A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97A76-728C-2CB4-0AEB-B41B61EA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FE75E-F2E5-6CA1-AB8A-B0632D73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0827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0">
              <a:schemeClr val="tx1"/>
            </a:gs>
            <a:gs pos="100000">
              <a:schemeClr val="tx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1018520" cy="49244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3F2F133-4145-97E0-D394-75E116C32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3558"/>
            <a:ext cx="4114800" cy="20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9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F4DB8E-3FE9-43F5-E483-E1E51E1A1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7086" y="6513558"/>
            <a:ext cx="2743200" cy="20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9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7C475-CBC6-4A3E-B3C8-4036003ACAC9}" type="slidenum">
              <a:rPr kumimoji="0" lang="en-US" sz="889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9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378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308">
          <p15:clr>
            <a:srgbClr val="A4A3A4"/>
          </p15:clr>
        </p15:guide>
        <p15:guide id="7" pos="380">
          <p15:clr>
            <a:srgbClr val="A4A3A4"/>
          </p15:clr>
        </p15:guide>
        <p15:guide id="8" pos="542">
          <p15:clr>
            <a:srgbClr val="A4A3A4"/>
          </p15:clr>
        </p15:guide>
        <p15:guide id="9" pos="615">
          <p15:clr>
            <a:srgbClr val="A4A3A4"/>
          </p15:clr>
        </p15:guide>
        <p15:guide id="10" pos="777">
          <p15:clr>
            <a:srgbClr val="A4A3A4"/>
          </p15:clr>
        </p15:guide>
        <p15:guide id="11" pos="850">
          <p15:clr>
            <a:srgbClr val="A4A3A4"/>
          </p15:clr>
        </p15:guide>
        <p15:guide id="12" pos="1012">
          <p15:clr>
            <a:srgbClr val="A4A3A4"/>
          </p15:clr>
        </p15:guide>
        <p15:guide id="13" pos="1084">
          <p15:clr>
            <a:srgbClr val="A4A3A4"/>
          </p15:clr>
        </p15:guide>
        <p15:guide id="14" pos="1246">
          <p15:clr>
            <a:srgbClr val="A4A3A4"/>
          </p15:clr>
        </p15:guide>
        <p15:guide id="15" pos="1319">
          <p15:clr>
            <a:srgbClr val="A4A3A4"/>
          </p15:clr>
        </p15:guide>
        <p15:guide id="16" pos="1481">
          <p15:clr>
            <a:srgbClr val="A4A3A4"/>
          </p15:clr>
        </p15:guide>
        <p15:guide id="17" pos="1553">
          <p15:clr>
            <a:srgbClr val="A4A3A4"/>
          </p15:clr>
        </p15:guide>
        <p15:guide id="18" pos="1716">
          <p15:clr>
            <a:srgbClr val="A4A3A4"/>
          </p15:clr>
        </p15:guide>
        <p15:guide id="19" pos="1788">
          <p15:clr>
            <a:srgbClr val="A4A3A4"/>
          </p15:clr>
        </p15:guide>
        <p15:guide id="20" pos="1950">
          <p15:clr>
            <a:srgbClr val="A4A3A4"/>
          </p15:clr>
        </p15:guide>
        <p15:guide id="21" pos="2022">
          <p15:clr>
            <a:srgbClr val="A4A3A4"/>
          </p15:clr>
        </p15:guide>
        <p15:guide id="22" pos="2184">
          <p15:clr>
            <a:srgbClr val="A4A3A4"/>
          </p15:clr>
        </p15:guide>
        <p15:guide id="23" pos="2257">
          <p15:clr>
            <a:srgbClr val="A4A3A4"/>
          </p15:clr>
        </p15:guide>
        <p15:guide id="24" pos="2419">
          <p15:clr>
            <a:srgbClr val="A4A3A4"/>
          </p15:clr>
        </p15:guide>
        <p15:guide id="25" pos="2492">
          <p15:clr>
            <a:srgbClr val="A4A3A4"/>
          </p15:clr>
        </p15:guide>
        <p15:guide id="26" pos="2653">
          <p15:clr>
            <a:srgbClr val="A4A3A4"/>
          </p15:clr>
        </p15:guide>
        <p15:guide id="27" pos="2725">
          <p15:clr>
            <a:srgbClr val="A4A3A4"/>
          </p15:clr>
        </p15:guide>
        <p15:guide id="28" orient="horz" pos="453">
          <p15:clr>
            <a:srgbClr val="5ACBF0"/>
          </p15:clr>
        </p15:guide>
        <p15:guide id="29" orient="horz" pos="636">
          <p15:clr>
            <a:srgbClr val="5ACBF0"/>
          </p15:clr>
        </p15:guide>
        <p15:guide id="30" orient="horz" pos="144">
          <p15:clr>
            <a:srgbClr val="5ACBF0"/>
          </p15:clr>
        </p15:guide>
        <p15:guide id="31" pos="3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97D94B-E177-1368-D54A-380DD536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3ACF3B-FBCA-282F-05AD-7462D6E9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46C65-FA5C-F6EB-2457-A177CE19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852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E1F6-14CB-69CC-722D-065FABB8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43702-615C-E81D-3494-2F1DC988C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A64B3-875A-9C6B-B2DF-5A401CA44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FECD5-096A-83A8-8EF0-6B389256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7934F-9A1F-F542-B8B0-D434DCFA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E43E-C13B-E368-7B28-51EF95F3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83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BE1B-4251-5E43-757B-329EF455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F1EEF8-6C72-DF79-9674-773A3F9DF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1CE2A-4743-C59D-41A5-64788A273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61A45-D4DA-5B00-7E52-5B6E4A2E4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42AD5-69CE-A907-C756-FF9F02681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7463-FF02-DFDC-F515-D699DE2E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95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7EA3F8-6F92-1B80-7C3A-E81C6385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6021-9B9E-E28B-3846-608D3A75A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FAB2D-C9A2-42DA-D971-EE8F132D2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91C76-C883-DEE1-F61E-DFBB24BEA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4302B-59F2-D8CA-FD69-666B6C33E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35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emf"/><Relationship Id="rId26" Type="http://schemas.openxmlformats.org/officeDocument/2006/relationships/image" Target="../media/image54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34" Type="http://schemas.openxmlformats.org/officeDocument/2006/relationships/image" Target="../media/image62.emf"/><Relationship Id="rId7" Type="http://schemas.openxmlformats.org/officeDocument/2006/relationships/image" Target="../media/image35.svg"/><Relationship Id="rId12" Type="http://schemas.openxmlformats.org/officeDocument/2006/relationships/image" Target="../media/image40.sv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2" Type="http://schemas.openxmlformats.org/officeDocument/2006/relationships/image" Target="../media/image30.png"/><Relationship Id="rId16" Type="http://schemas.openxmlformats.org/officeDocument/2006/relationships/image" Target="../media/image44.svg"/><Relationship Id="rId20" Type="http://schemas.openxmlformats.org/officeDocument/2006/relationships/image" Target="../media/image48.emf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svg"/><Relationship Id="rId5" Type="http://schemas.openxmlformats.org/officeDocument/2006/relationships/image" Target="../media/image33.sv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svg"/><Relationship Id="rId10" Type="http://schemas.openxmlformats.org/officeDocument/2006/relationships/image" Target="../media/image38.png"/><Relationship Id="rId19" Type="http://schemas.openxmlformats.org/officeDocument/2006/relationships/image" Target="../media/image47.emf"/><Relationship Id="rId31" Type="http://schemas.openxmlformats.org/officeDocument/2006/relationships/image" Target="../media/image59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sv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svg"/><Relationship Id="rId35" Type="http://schemas.openxmlformats.org/officeDocument/2006/relationships/image" Target="../media/image63.png"/><Relationship Id="rId8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12" Type="http://schemas.openxmlformats.org/officeDocument/2006/relationships/image" Target="../media/image40.svg"/><Relationship Id="rId2" Type="http://schemas.openxmlformats.org/officeDocument/2006/relationships/image" Target="../media/image30.png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sv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2.svg"/><Relationship Id="rId3" Type="http://schemas.openxmlformats.org/officeDocument/2006/relationships/image" Target="../media/image35.svg"/><Relationship Id="rId7" Type="http://schemas.openxmlformats.org/officeDocument/2006/relationships/image" Target="../media/image40.svg"/><Relationship Id="rId12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9.png"/><Relationship Id="rId11" Type="http://schemas.openxmlformats.org/officeDocument/2006/relationships/image" Target="../media/image33.svg"/><Relationship Id="rId5" Type="http://schemas.openxmlformats.org/officeDocument/2006/relationships/image" Target="../media/image44.svg"/><Relationship Id="rId1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43.png"/><Relationship Id="rId9" Type="http://schemas.openxmlformats.org/officeDocument/2006/relationships/image" Target="../media/image65.svg"/><Relationship Id="rId14" Type="http://schemas.openxmlformats.org/officeDocument/2006/relationships/image" Target="../media/image6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35F3-6F9F-9571-FFB4-962DCE6B8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Diagrams used on integration overview articles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F03CC-3EF6-3FEB-8C77-C67D90513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3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D71A560-DF06-34C6-FF42-2E2A10A8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19" y="2640541"/>
            <a:ext cx="1349260" cy="1342353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6BDC570-C8AE-F5EB-B303-92D35A81534A}"/>
              </a:ext>
            </a:extLst>
          </p:cNvPr>
          <p:cNvGrpSpPr/>
          <p:nvPr/>
        </p:nvGrpSpPr>
        <p:grpSpPr>
          <a:xfrm>
            <a:off x="1007078" y="2491931"/>
            <a:ext cx="1868240" cy="1864529"/>
            <a:chOff x="1007078" y="2491931"/>
            <a:chExt cx="1868240" cy="186452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700A76-C953-51FF-34AE-942190A3B0DD}"/>
                </a:ext>
              </a:extLst>
            </p:cNvPr>
            <p:cNvSpPr/>
            <p:nvPr/>
          </p:nvSpPr>
          <p:spPr bwMode="auto">
            <a:xfrm>
              <a:off x="1097027" y="2491931"/>
              <a:ext cx="1549876" cy="154987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86E4121-AE86-B6EF-FB8D-8EFA17BDA6E5}"/>
                </a:ext>
              </a:extLst>
            </p:cNvPr>
            <p:cNvGrpSpPr/>
            <p:nvPr/>
          </p:nvGrpSpPr>
          <p:grpSpPr>
            <a:xfrm>
              <a:off x="1108121" y="2771212"/>
              <a:ext cx="1484691" cy="975096"/>
              <a:chOff x="1108121" y="2771212"/>
              <a:chExt cx="1484691" cy="975096"/>
            </a:xfrm>
          </p:grpSpPr>
          <p:pic>
            <p:nvPicPr>
              <p:cNvPr id="30" name="Picture 2" descr="Microsoft 365 – Wikipedia">
                <a:extLst>
                  <a:ext uri="{FF2B5EF4-FFF2-40B4-BE49-F238E27FC236}">
                    <a16:creationId xmlns:a16="http://schemas.microsoft.com/office/drawing/2014/main" id="{977A187E-EA13-6DF5-4305-06A30F6900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7592" y="2771212"/>
                <a:ext cx="308747" cy="340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1084F470-98BA-7D16-1FFF-BDA0FF1CE507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463368" y="3058183"/>
                <a:ext cx="418950" cy="418951"/>
              </a:xfrm>
              <a:prstGeom prst="rect">
                <a:avLst/>
              </a:prstGeom>
            </p:spPr>
          </p:pic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BA05C871-4CFA-CEEB-A606-8A1D90BC4F1C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659932" y="3327358"/>
                <a:ext cx="418950" cy="418950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C873F0CB-3D59-EF40-E047-55B4D266B6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08121" y="3058183"/>
                <a:ext cx="418950" cy="418951"/>
              </a:xfrm>
              <a:prstGeom prst="rect">
                <a:avLst/>
              </a:prstGeom>
            </p:spPr>
          </p:pic>
          <p:pic>
            <p:nvPicPr>
              <p:cNvPr id="37" name="Graphic 10">
                <a:extLst>
                  <a:ext uri="{FF2B5EF4-FFF2-40B4-BE49-F238E27FC236}">
                    <a16:creationId xmlns:a16="http://schemas.microsoft.com/office/drawing/2014/main" id="{686A8A53-65EE-9FFC-CE07-3E3846E2C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048494" y="3430378"/>
                <a:ext cx="418950" cy="212909"/>
              </a:xfrm>
              <a:prstGeom prst="rect">
                <a:avLst/>
              </a:prstGeom>
            </p:spPr>
          </p:pic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4F1DF310-049C-AE4D-8B6A-E6F66E465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173862" y="3058183"/>
                <a:ext cx="418950" cy="418950"/>
              </a:xfrm>
              <a:prstGeom prst="rect">
                <a:avLst/>
              </a:prstGeom>
            </p:spPr>
          </p:pic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FC295322-F547-7229-ED49-60D246D95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1271371" y="3327358"/>
                <a:ext cx="418950" cy="418950"/>
              </a:xfrm>
              <a:prstGeom prst="rect">
                <a:avLst/>
              </a:prstGeom>
            </p:spPr>
          </p:pic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FD964978-D002-1A84-B3E6-6E4C010A5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818615" y="3058183"/>
                <a:ext cx="418951" cy="418951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D3469D-DB5A-A158-5B22-BE4E99C98DBC}"/>
                </a:ext>
              </a:extLst>
            </p:cNvPr>
            <p:cNvSpPr txBox="1"/>
            <p:nvPr/>
          </p:nvSpPr>
          <p:spPr>
            <a:xfrm>
              <a:off x="1007078" y="4141016"/>
              <a:ext cx="18682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Microsoft 365</a:t>
              </a: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711ECD4A-01E5-960F-BC0C-F7D2A8A2CB12}"/>
              </a:ext>
            </a:extLst>
          </p:cNvPr>
          <p:cNvSpPr/>
          <p:nvPr/>
        </p:nvSpPr>
        <p:spPr bwMode="auto">
          <a:xfrm>
            <a:off x="9408807" y="2389251"/>
            <a:ext cx="1520932" cy="152093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304800" dist="38100" dir="2700000" algn="tl" rotWithShape="0">
              <a:srgbClr val="000000">
                <a:alpha val="21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77A3E9-6CE8-1EB5-FD84-33F15C76310C}"/>
              </a:ext>
            </a:extLst>
          </p:cNvPr>
          <p:cNvSpPr txBox="1"/>
          <p:nvPr/>
        </p:nvSpPr>
        <p:spPr>
          <a:xfrm>
            <a:off x="9226733" y="4033294"/>
            <a:ext cx="18682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</a:rPr>
              <a:t>Power Platform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1968BC9-662F-80D6-1E28-2147D4F3D516}"/>
              </a:ext>
            </a:extLst>
          </p:cNvPr>
          <p:cNvCxnSpPr>
            <a:cxnSpLocks/>
          </p:cNvCxnSpPr>
          <p:nvPr/>
        </p:nvCxnSpPr>
        <p:spPr>
          <a:xfrm flipH="1">
            <a:off x="3065531" y="3270860"/>
            <a:ext cx="212115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8E9B3B3-8042-BF19-166B-C34C47DA67C8}"/>
              </a:ext>
            </a:extLst>
          </p:cNvPr>
          <p:cNvGrpSpPr/>
          <p:nvPr/>
        </p:nvGrpSpPr>
        <p:grpSpPr>
          <a:xfrm>
            <a:off x="2832168" y="4697860"/>
            <a:ext cx="1868240" cy="1924032"/>
            <a:chOff x="2832168" y="4697860"/>
            <a:chExt cx="1868240" cy="192403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08A5C0D-936E-8AE8-042D-A8E94CA4E947}"/>
                </a:ext>
              </a:extLst>
            </p:cNvPr>
            <p:cNvSpPr/>
            <p:nvPr/>
          </p:nvSpPr>
          <p:spPr bwMode="auto">
            <a:xfrm>
              <a:off x="2965187" y="4697860"/>
              <a:ext cx="1602202" cy="160220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AF54E2C-983A-03E4-FF66-0AA8D7EDC658}"/>
                </a:ext>
              </a:extLst>
            </p:cNvPr>
            <p:cNvGrpSpPr/>
            <p:nvPr/>
          </p:nvGrpSpPr>
          <p:grpSpPr>
            <a:xfrm>
              <a:off x="3324469" y="5092402"/>
              <a:ext cx="899938" cy="919245"/>
              <a:chOff x="3286713" y="4871217"/>
              <a:chExt cx="899938" cy="919245"/>
            </a:xfrm>
          </p:grpSpPr>
          <p:pic>
            <p:nvPicPr>
              <p:cNvPr id="73" name="Graphic 9">
                <a:extLst>
                  <a:ext uri="{FF2B5EF4-FFF2-40B4-BE49-F238E27FC236}">
                    <a16:creationId xmlns:a16="http://schemas.microsoft.com/office/drawing/2014/main" id="{C3560BD0-5B37-E81B-3C0D-8206FCA30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290895" y="4876206"/>
                <a:ext cx="415004" cy="3729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7A7AB1E7-007D-C2E5-10E7-D8650F7EE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88222" y="5383853"/>
                <a:ext cx="298429" cy="406609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4FD84FE4-2DE3-3EF4-AF2C-9C06A9D74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23459" y="4871217"/>
                <a:ext cx="363191" cy="363191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F1D8B575-DA6F-7455-4A10-4655E2B5B8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86713" y="5427530"/>
                <a:ext cx="398650" cy="326168"/>
              </a:xfrm>
              <a:prstGeom prst="rect">
                <a:avLst/>
              </a:prstGeom>
            </p:spPr>
          </p:pic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5F457C2-28BC-FD97-251C-F9FB8CC05C0B}"/>
                </a:ext>
              </a:extLst>
            </p:cNvPr>
            <p:cNvSpPr txBox="1"/>
            <p:nvPr/>
          </p:nvSpPr>
          <p:spPr>
            <a:xfrm>
              <a:off x="2832168" y="6406448"/>
              <a:ext cx="18682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Microsoft Azure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0353E6F2-7F63-DB43-0FFB-DD9C837FB21B}"/>
              </a:ext>
            </a:extLst>
          </p:cNvPr>
          <p:cNvSpPr txBox="1"/>
          <p:nvPr/>
        </p:nvSpPr>
        <p:spPr>
          <a:xfrm>
            <a:off x="7579514" y="6406448"/>
            <a:ext cx="18682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400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</a:rPr>
              <a:t>Dynamics 365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18052A5-87AB-AADC-AAF8-534D38672DA4}"/>
              </a:ext>
            </a:extLst>
          </p:cNvPr>
          <p:cNvGrpSpPr/>
          <p:nvPr/>
        </p:nvGrpSpPr>
        <p:grpSpPr>
          <a:xfrm>
            <a:off x="4224406" y="4666248"/>
            <a:ext cx="3686335" cy="2198230"/>
            <a:chOff x="4224406" y="4666248"/>
            <a:chExt cx="3686335" cy="219823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A5D29DC-4236-4C7C-794F-BE01DBDCD127}"/>
                </a:ext>
              </a:extLst>
            </p:cNvPr>
            <p:cNvSpPr txBox="1"/>
            <p:nvPr/>
          </p:nvSpPr>
          <p:spPr>
            <a:xfrm>
              <a:off x="4224406" y="6433591"/>
              <a:ext cx="368633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Microsoft foundational 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services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0F78634-682C-FEC6-E8CE-F5DC7E864C1C}"/>
                </a:ext>
              </a:extLst>
            </p:cNvPr>
            <p:cNvSpPr/>
            <p:nvPr/>
          </p:nvSpPr>
          <p:spPr bwMode="auto">
            <a:xfrm>
              <a:off x="5341558" y="4666248"/>
              <a:ext cx="1582014" cy="1582014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83" name="Picture 2" descr="Microsoft Entra - CrucialLogics | Consulting with a conscience">
              <a:extLst>
                <a:ext uri="{FF2B5EF4-FFF2-40B4-BE49-F238E27FC236}">
                  <a16:creationId xmlns:a16="http://schemas.microsoft.com/office/drawing/2014/main" id="{7719C57D-A018-C497-DBE4-8E5A0C9D9F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756" y="4919664"/>
              <a:ext cx="672575" cy="67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8A7A9D4-CCBB-109D-4A7D-E8004284F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90436" y="4981964"/>
              <a:ext cx="593397" cy="464753"/>
            </a:xfrm>
            <a:prstGeom prst="rect">
              <a:avLst/>
            </a:prstGeom>
          </p:spPr>
        </p:pic>
        <p:pic>
          <p:nvPicPr>
            <p:cNvPr id="90" name="Picture 4" descr="Acing Data Governance with Microsoft Purview - Managed IT Services ...">
              <a:extLst>
                <a:ext uri="{FF2B5EF4-FFF2-40B4-BE49-F238E27FC236}">
                  <a16:creationId xmlns:a16="http://schemas.microsoft.com/office/drawing/2014/main" id="{64FD126E-1B6E-DBC1-9E54-7D190DA65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7361" y="5434937"/>
              <a:ext cx="1668326" cy="875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A7C836B-04B2-F82F-D142-DA0913F18F31}"/>
              </a:ext>
            </a:extLst>
          </p:cNvPr>
          <p:cNvGrpSpPr/>
          <p:nvPr/>
        </p:nvGrpSpPr>
        <p:grpSpPr>
          <a:xfrm>
            <a:off x="7027871" y="-32569"/>
            <a:ext cx="2524437" cy="1899614"/>
            <a:chOff x="7027871" y="-32569"/>
            <a:chExt cx="2524437" cy="1899614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E36BFC2-3290-C892-5D5F-48B2585F8B47}"/>
                </a:ext>
              </a:extLst>
            </p:cNvPr>
            <p:cNvSpPr/>
            <p:nvPr/>
          </p:nvSpPr>
          <p:spPr bwMode="auto">
            <a:xfrm>
              <a:off x="7488989" y="264843"/>
              <a:ext cx="1602202" cy="160220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4FD853D-2EA5-29A7-10AA-636C47F6D891}"/>
                </a:ext>
              </a:extLst>
            </p:cNvPr>
            <p:cNvSpPr txBox="1"/>
            <p:nvPr/>
          </p:nvSpPr>
          <p:spPr>
            <a:xfrm>
              <a:off x="7027871" y="-32569"/>
              <a:ext cx="252443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Microsoft AppSource</a:t>
              </a:r>
              <a:endParaRPr lang="en-US" sz="1400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</a:endParaRP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EBF3E0A2-45E6-B45D-EF9D-37F7DF67AF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8884" t="5697" r="8411" b="8251"/>
            <a:stretch/>
          </p:blipFill>
          <p:spPr>
            <a:xfrm>
              <a:off x="8017275" y="714538"/>
              <a:ext cx="649138" cy="63683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711F522-F6BB-28B9-68ED-9C495B4C6FE6}"/>
              </a:ext>
            </a:extLst>
          </p:cNvPr>
          <p:cNvGrpSpPr/>
          <p:nvPr/>
        </p:nvGrpSpPr>
        <p:grpSpPr>
          <a:xfrm>
            <a:off x="2875318" y="-40321"/>
            <a:ext cx="1868240" cy="1943065"/>
            <a:chOff x="2875318" y="-40321"/>
            <a:chExt cx="1868240" cy="1943065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15EEC39-7E54-3E6F-3B62-80038B5C764E}"/>
                </a:ext>
              </a:extLst>
            </p:cNvPr>
            <p:cNvSpPr/>
            <p:nvPr/>
          </p:nvSpPr>
          <p:spPr bwMode="auto">
            <a:xfrm>
              <a:off x="2994096" y="300542"/>
              <a:ext cx="1602202" cy="160220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6416D7-4B1D-683C-B5C1-BC02094B70C7}"/>
                </a:ext>
              </a:extLst>
            </p:cNvPr>
            <p:cNvSpPr txBox="1"/>
            <p:nvPr/>
          </p:nvSpPr>
          <p:spPr>
            <a:xfrm>
              <a:off x="2875318" y="-40321"/>
              <a:ext cx="18682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Connect apps</a:t>
              </a:r>
            </a:p>
          </p:txBody>
        </p:sp>
        <p:pic>
          <p:nvPicPr>
            <p:cNvPr id="118" name="Picture 6" descr="API Svg Png Icon Free Download (#178343) - OnlineWebFonts.COM">
              <a:extLst>
                <a:ext uri="{FF2B5EF4-FFF2-40B4-BE49-F238E27FC236}">
                  <a16:creationId xmlns:a16="http://schemas.microsoft.com/office/drawing/2014/main" id="{046046A5-65F4-6211-2757-FBAF569B4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4208" y="706830"/>
              <a:ext cx="971233" cy="836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A1BD731-3D3E-43C6-15B3-1098FFCE7984}"/>
              </a:ext>
            </a:extLst>
          </p:cNvPr>
          <p:cNvGrpSpPr/>
          <p:nvPr/>
        </p:nvGrpSpPr>
        <p:grpSpPr>
          <a:xfrm>
            <a:off x="5176578" y="-29662"/>
            <a:ext cx="1868240" cy="1936468"/>
            <a:chOff x="5176578" y="-29662"/>
            <a:chExt cx="1868240" cy="1936468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50EA0C7-C2D5-99CF-9392-F080CC0FFC86}"/>
                </a:ext>
              </a:extLst>
            </p:cNvPr>
            <p:cNvSpPr/>
            <p:nvPr/>
          </p:nvSpPr>
          <p:spPr bwMode="auto">
            <a:xfrm>
              <a:off x="5309597" y="304604"/>
              <a:ext cx="1602202" cy="160220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EE5354E-7DD5-1E91-5437-4A05FFB56CA6}"/>
                </a:ext>
              </a:extLst>
            </p:cNvPr>
            <p:cNvSpPr txBox="1"/>
            <p:nvPr/>
          </p:nvSpPr>
          <p:spPr>
            <a:xfrm>
              <a:off x="5176578" y="-29662"/>
              <a:ext cx="18682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Built-in Apps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7A69F5C-032D-9611-99E5-3C9A67D00A04}"/>
              </a:ext>
            </a:extLst>
          </p:cNvPr>
          <p:cNvGrpSpPr/>
          <p:nvPr/>
        </p:nvGrpSpPr>
        <p:grpSpPr>
          <a:xfrm>
            <a:off x="3759824" y="1984034"/>
            <a:ext cx="4592575" cy="591789"/>
            <a:chOff x="3716247" y="1880998"/>
            <a:chExt cx="4592575" cy="591789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038BA7E-B93D-D2B8-0BFB-879F07B1D4AB}"/>
                </a:ext>
              </a:extLst>
            </p:cNvPr>
            <p:cNvCxnSpPr>
              <a:cxnSpLocks/>
            </p:cNvCxnSpPr>
            <p:nvPr/>
          </p:nvCxnSpPr>
          <p:spPr>
            <a:xfrm>
              <a:off x="6042172" y="1880998"/>
              <a:ext cx="6493" cy="591789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CD873189-3927-28F4-F1F8-538090104A5F}"/>
                </a:ext>
              </a:extLst>
            </p:cNvPr>
            <p:cNvCxnSpPr>
              <a:cxnSpLocks/>
            </p:cNvCxnSpPr>
            <p:nvPr/>
          </p:nvCxnSpPr>
          <p:spPr>
            <a:xfrm>
              <a:off x="3716247" y="1934017"/>
              <a:ext cx="2332418" cy="245109"/>
            </a:xfrm>
            <a:prstGeom prst="bentConnector3">
              <a:avLst>
                <a:gd name="adj1" fmla="val -321"/>
              </a:avLst>
            </a:prstGeom>
            <a:ln w="28575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09ADC029-BC14-6627-D09B-7B76780D96C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26243" y="1903199"/>
              <a:ext cx="2282579" cy="276945"/>
            </a:xfrm>
            <a:prstGeom prst="bentConnector3">
              <a:avLst>
                <a:gd name="adj1" fmla="val 75"/>
              </a:avLst>
            </a:prstGeom>
            <a:ln w="28575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C4878DE-19BE-A680-0683-E2850A638D9F}"/>
              </a:ext>
            </a:extLst>
          </p:cNvPr>
          <p:cNvCxnSpPr>
            <a:cxnSpLocks/>
          </p:cNvCxnSpPr>
          <p:nvPr/>
        </p:nvCxnSpPr>
        <p:spPr>
          <a:xfrm flipH="1">
            <a:off x="6911799" y="3256461"/>
            <a:ext cx="212115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B201479-71CA-A764-7ED2-DC52D251C4D1}"/>
              </a:ext>
            </a:extLst>
          </p:cNvPr>
          <p:cNvGrpSpPr/>
          <p:nvPr/>
        </p:nvGrpSpPr>
        <p:grpSpPr>
          <a:xfrm>
            <a:off x="3764154" y="3988267"/>
            <a:ext cx="4749481" cy="591789"/>
            <a:chOff x="3705899" y="3988292"/>
            <a:chExt cx="4749481" cy="59178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75CA889-1B08-2841-8C1F-8E383C039D1E}"/>
                </a:ext>
              </a:extLst>
            </p:cNvPr>
            <p:cNvCxnSpPr>
              <a:cxnSpLocks/>
            </p:cNvCxnSpPr>
            <p:nvPr/>
          </p:nvCxnSpPr>
          <p:spPr>
            <a:xfrm>
              <a:off x="6032460" y="3988292"/>
              <a:ext cx="6493" cy="591789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16B865BC-D4D6-8E63-B1BC-0B642516A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5899" y="4286420"/>
              <a:ext cx="2333054" cy="254434"/>
            </a:xfrm>
            <a:prstGeom prst="bentConnector3">
              <a:avLst>
                <a:gd name="adj1" fmla="val 47"/>
              </a:avLst>
            </a:prstGeom>
            <a:ln w="28575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F89CD61B-058F-AD53-ADDD-905B9FEA6CD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16537" y="4287442"/>
              <a:ext cx="2438843" cy="215395"/>
            </a:xfrm>
            <a:prstGeom prst="bentConnector3">
              <a:avLst>
                <a:gd name="adj1" fmla="val 9"/>
              </a:avLst>
            </a:prstGeom>
            <a:ln w="28575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545253F-A5FC-486D-F065-5ED2F1F6F0A7}"/>
              </a:ext>
            </a:extLst>
          </p:cNvPr>
          <p:cNvSpPr txBox="1"/>
          <p:nvPr/>
        </p:nvSpPr>
        <p:spPr>
          <a:xfrm>
            <a:off x="5197499" y="617226"/>
            <a:ext cx="111308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ln w="3175">
                  <a:noFill/>
                </a:ln>
                <a:latin typeface="Segoe UI Semibold"/>
                <a:cs typeface="Segoe UI" pitchFamily="34" charset="0"/>
              </a:rPr>
              <a:t>Shopify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3DF42-1026-72E1-7D88-4F7F2E3B61A9}"/>
              </a:ext>
            </a:extLst>
          </p:cNvPr>
          <p:cNvSpPr txBox="1"/>
          <p:nvPr/>
        </p:nvSpPr>
        <p:spPr>
          <a:xfrm>
            <a:off x="5316594" y="1255486"/>
            <a:ext cx="127216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ln w="3175">
                  <a:noFill/>
                </a:ln>
                <a:latin typeface="Segoe UI Semibold"/>
                <a:cs typeface="Segoe UI" pitchFamily="34" charset="0"/>
              </a:rPr>
              <a:t>AMC Banking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ln w="3175">
                  <a:noFill/>
                </a:ln>
                <a:latin typeface="Segoe UI Semibold"/>
                <a:cs typeface="Segoe UI" pitchFamily="34" charset="0"/>
              </a:rPr>
              <a:t>365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B98230-8F73-1E41-A168-941EC0BB6E5E}"/>
              </a:ext>
            </a:extLst>
          </p:cNvPr>
          <p:cNvGrpSpPr/>
          <p:nvPr/>
        </p:nvGrpSpPr>
        <p:grpSpPr>
          <a:xfrm>
            <a:off x="9681300" y="2591572"/>
            <a:ext cx="975946" cy="1055842"/>
            <a:chOff x="4727652" y="1096360"/>
            <a:chExt cx="1464944" cy="1584873"/>
          </a:xfrm>
        </p:grpSpPr>
        <p:sp>
          <p:nvSpPr>
            <p:cNvPr id="14" name="object 34">
              <a:extLst>
                <a:ext uri="{FF2B5EF4-FFF2-40B4-BE49-F238E27FC236}">
                  <a16:creationId xmlns:a16="http://schemas.microsoft.com/office/drawing/2014/main" id="{DBF544CE-6741-1E23-259C-684ED9EE7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5277401" y="1820429"/>
              <a:ext cx="365446" cy="36544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22">
                <a:defRPr/>
              </a:pPr>
              <a:endParaRPr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object 33">
              <a:extLst>
                <a:ext uri="{FF2B5EF4-FFF2-40B4-BE49-F238E27FC236}">
                  <a16:creationId xmlns:a16="http://schemas.microsoft.com/office/drawing/2014/main" id="{111693ED-D218-07BD-1A53-08B8A95C4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7652" y="1820429"/>
              <a:ext cx="365446" cy="36544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22">
                <a:defRPr/>
              </a:pPr>
              <a:endParaRPr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object 35">
              <a:extLst>
                <a:ext uri="{FF2B5EF4-FFF2-40B4-BE49-F238E27FC236}">
                  <a16:creationId xmlns:a16="http://schemas.microsoft.com/office/drawing/2014/main" id="{FFA094A1-A16C-5713-F2B9-BEBC5E217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21817" y="2315786"/>
              <a:ext cx="365446" cy="36544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22">
                <a:defRPr/>
              </a:pPr>
              <a:endParaRPr>
                <a:solidFill>
                  <a:srgbClr val="000000"/>
                </a:solidFill>
                <a:latin typeface="Segoe UI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F2E494D6-FB1B-3D53-2B40-FA3712978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27150" y="1811262"/>
              <a:ext cx="365446" cy="365446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499AA6E-BC35-C65D-97F6-62B321E8B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188554" y="1096360"/>
              <a:ext cx="543140" cy="54314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EEF4D-5A0F-0A70-DFAA-FEBDC1AC8353}"/>
              </a:ext>
            </a:extLst>
          </p:cNvPr>
          <p:cNvGrpSpPr/>
          <p:nvPr/>
        </p:nvGrpSpPr>
        <p:grpSpPr>
          <a:xfrm>
            <a:off x="7644719" y="4666248"/>
            <a:ext cx="1582014" cy="1582014"/>
            <a:chOff x="7644719" y="4666248"/>
            <a:chExt cx="1582014" cy="158201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91DA326-3ED1-0ADC-3109-FB5BD6783471}"/>
                </a:ext>
              </a:extLst>
            </p:cNvPr>
            <p:cNvSpPr/>
            <p:nvPr/>
          </p:nvSpPr>
          <p:spPr bwMode="auto">
            <a:xfrm>
              <a:off x="7644719" y="4666248"/>
              <a:ext cx="1582014" cy="1582014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DCDC6F8-233D-2B44-4BD8-D1CC9AE4DA26}"/>
                </a:ext>
              </a:extLst>
            </p:cNvPr>
            <p:cNvGrpSpPr/>
            <p:nvPr/>
          </p:nvGrpSpPr>
          <p:grpSpPr>
            <a:xfrm>
              <a:off x="7918722" y="5020724"/>
              <a:ext cx="997679" cy="889635"/>
              <a:chOff x="7900312" y="5212902"/>
              <a:chExt cx="997679" cy="889635"/>
            </a:xfrm>
          </p:grpSpPr>
          <p:pic>
            <p:nvPicPr>
              <p:cNvPr id="79" name="!! sales" descr="icon">
                <a:extLst>
                  <a:ext uri="{FF2B5EF4-FFF2-40B4-BE49-F238E27FC236}">
                    <a16:creationId xmlns:a16="http://schemas.microsoft.com/office/drawing/2014/main" id="{1662B83C-5589-844F-B543-7A29D84BF33F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rcRect/>
              <a:stretch/>
            </p:blipFill>
            <p:spPr>
              <a:xfrm>
                <a:off x="8513634" y="5252424"/>
                <a:ext cx="384357" cy="384356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ECEAD39B-46B9-3E05-3F4B-B6E58AE109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00312" y="5212902"/>
                <a:ext cx="484227" cy="484226"/>
              </a:xfrm>
              <a:prstGeom prst="rect">
                <a:avLst/>
              </a:prstGeom>
            </p:spPr>
          </p:pic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3F9687C0-C4B5-3B59-E321-A2B70F0DB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8256908" y="5718180"/>
                <a:ext cx="384357" cy="384357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249E575-5ED7-3FCF-FCB8-9D065533D21D}"/>
              </a:ext>
            </a:extLst>
          </p:cNvPr>
          <p:cNvSpPr txBox="1"/>
          <p:nvPr/>
        </p:nvSpPr>
        <p:spPr>
          <a:xfrm>
            <a:off x="5623519" y="835215"/>
            <a:ext cx="127216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ln w="3175">
                  <a:noFill/>
                </a:ln>
                <a:latin typeface="Segoe UI Semibold"/>
                <a:cs typeface="Segoe UI" pitchFamily="34" charset="0"/>
              </a:rPr>
              <a:t>Envestnet </a:t>
            </a:r>
            <a:r>
              <a:rPr lang="en-US" sz="1100" dirty="0" err="1">
                <a:ln w="3175">
                  <a:noFill/>
                </a:ln>
                <a:latin typeface="Segoe UI Semibold"/>
                <a:cs typeface="Segoe UI" pitchFamily="34" charset="0"/>
              </a:rPr>
              <a:t>Yodlee</a:t>
            </a:r>
            <a:r>
              <a:rPr lang="en-US" sz="1100" dirty="0">
                <a:ln w="3175">
                  <a:noFill/>
                </a:ln>
                <a:latin typeface="Segoe UI Semibold"/>
                <a:cs typeface="Segoe UI" pitchFamily="34" charset="0"/>
              </a:rPr>
              <a:t> bank feeds </a:t>
            </a:r>
          </a:p>
        </p:txBody>
      </p:sp>
    </p:spTree>
    <p:extLst>
      <p:ext uri="{BB962C8B-B14F-4D97-AF65-F5344CB8AC3E}">
        <p14:creationId xmlns:p14="http://schemas.microsoft.com/office/powerpoint/2010/main" val="35480527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D71A560-DF06-34C6-FF42-2E2A10A8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01" y="2317994"/>
            <a:ext cx="2659568" cy="2645954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6BDC570-C8AE-F5EB-B303-92D35A81534A}"/>
              </a:ext>
            </a:extLst>
          </p:cNvPr>
          <p:cNvGrpSpPr/>
          <p:nvPr/>
        </p:nvGrpSpPr>
        <p:grpSpPr>
          <a:xfrm>
            <a:off x="379159" y="2025063"/>
            <a:ext cx="3682546" cy="3743007"/>
            <a:chOff x="1007078" y="2491931"/>
            <a:chExt cx="1868240" cy="189891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700A76-C953-51FF-34AE-942190A3B0DD}"/>
                </a:ext>
              </a:extLst>
            </p:cNvPr>
            <p:cNvSpPr/>
            <p:nvPr/>
          </p:nvSpPr>
          <p:spPr bwMode="auto">
            <a:xfrm>
              <a:off x="1097027" y="2491931"/>
              <a:ext cx="1549876" cy="154987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86E4121-AE86-B6EF-FB8D-8EFA17BDA6E5}"/>
                </a:ext>
              </a:extLst>
            </p:cNvPr>
            <p:cNvGrpSpPr/>
            <p:nvPr/>
          </p:nvGrpSpPr>
          <p:grpSpPr>
            <a:xfrm>
              <a:off x="1108121" y="2771212"/>
              <a:ext cx="1484691" cy="975096"/>
              <a:chOff x="1108121" y="2771212"/>
              <a:chExt cx="1484691" cy="975096"/>
            </a:xfrm>
          </p:grpSpPr>
          <p:pic>
            <p:nvPicPr>
              <p:cNvPr id="30" name="Picture 2" descr="Microsoft 365 – Wikipedia">
                <a:extLst>
                  <a:ext uri="{FF2B5EF4-FFF2-40B4-BE49-F238E27FC236}">
                    <a16:creationId xmlns:a16="http://schemas.microsoft.com/office/drawing/2014/main" id="{977A187E-EA13-6DF5-4305-06A30F6900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7592" y="2771212"/>
                <a:ext cx="308747" cy="340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1084F470-98BA-7D16-1FFF-BDA0FF1CE507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463368" y="3058183"/>
                <a:ext cx="418950" cy="418951"/>
              </a:xfrm>
              <a:prstGeom prst="rect">
                <a:avLst/>
              </a:prstGeom>
            </p:spPr>
          </p:pic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BA05C871-4CFA-CEEB-A606-8A1D90BC4F1C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659932" y="3327358"/>
                <a:ext cx="418950" cy="418950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C873F0CB-3D59-EF40-E047-55B4D266B6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08121" y="3058183"/>
                <a:ext cx="418950" cy="418951"/>
              </a:xfrm>
              <a:prstGeom prst="rect">
                <a:avLst/>
              </a:prstGeom>
            </p:spPr>
          </p:pic>
          <p:pic>
            <p:nvPicPr>
              <p:cNvPr id="37" name="Graphic 10">
                <a:extLst>
                  <a:ext uri="{FF2B5EF4-FFF2-40B4-BE49-F238E27FC236}">
                    <a16:creationId xmlns:a16="http://schemas.microsoft.com/office/drawing/2014/main" id="{686A8A53-65EE-9FFC-CE07-3E3846E2C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048494" y="3430378"/>
                <a:ext cx="418950" cy="212909"/>
              </a:xfrm>
              <a:prstGeom prst="rect">
                <a:avLst/>
              </a:prstGeom>
            </p:spPr>
          </p:pic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4F1DF310-049C-AE4D-8B6A-E6F66E465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173862" y="3058183"/>
                <a:ext cx="418950" cy="418950"/>
              </a:xfrm>
              <a:prstGeom prst="rect">
                <a:avLst/>
              </a:prstGeom>
            </p:spPr>
          </p:pic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FC295322-F547-7229-ED49-60D246D95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1271371" y="3327358"/>
                <a:ext cx="418950" cy="418950"/>
              </a:xfrm>
              <a:prstGeom prst="rect">
                <a:avLst/>
              </a:prstGeom>
            </p:spPr>
          </p:pic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FD964978-D002-1A84-B3E6-6E4C010A5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818615" y="3058183"/>
                <a:ext cx="418951" cy="418951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D3469D-DB5A-A158-5B22-BE4E99C98DBC}"/>
                </a:ext>
              </a:extLst>
            </p:cNvPr>
            <p:cNvSpPr txBox="1"/>
            <p:nvPr/>
          </p:nvSpPr>
          <p:spPr>
            <a:xfrm>
              <a:off x="1007078" y="4141016"/>
              <a:ext cx="1868240" cy="249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dirty="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Microsoft 365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1968BC9-662F-80D6-1E28-2147D4F3D516}"/>
              </a:ext>
            </a:extLst>
          </p:cNvPr>
          <p:cNvCxnSpPr>
            <a:cxnSpLocks/>
          </p:cNvCxnSpPr>
          <p:nvPr/>
        </p:nvCxnSpPr>
        <p:spPr>
          <a:xfrm flipH="1">
            <a:off x="4436640" y="3560436"/>
            <a:ext cx="4181074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F1F1D5-BBC6-FF90-11FB-F7139800CCE7}"/>
              </a:ext>
            </a:extLst>
          </p:cNvPr>
          <p:cNvSpPr txBox="1"/>
          <p:nvPr/>
        </p:nvSpPr>
        <p:spPr>
          <a:xfrm>
            <a:off x="8462488" y="5246663"/>
            <a:ext cx="385479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Central</a:t>
            </a:r>
          </a:p>
        </p:txBody>
      </p:sp>
    </p:spTree>
    <p:extLst>
      <p:ext uri="{BB962C8B-B14F-4D97-AF65-F5344CB8AC3E}">
        <p14:creationId xmlns:p14="http://schemas.microsoft.com/office/powerpoint/2010/main" val="12308331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28B2-745C-7DFB-0B2B-D33430389C5D}"/>
              </a:ext>
            </a:extLst>
          </p:cNvPr>
          <p:cNvGrpSpPr/>
          <p:nvPr/>
        </p:nvGrpSpPr>
        <p:grpSpPr>
          <a:xfrm>
            <a:off x="405340" y="1681748"/>
            <a:ext cx="11727662" cy="3884646"/>
            <a:chOff x="5411119" y="2389251"/>
            <a:chExt cx="5683854" cy="188270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71A560-DF06-34C6-FF42-2E2A10A85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1119" y="2564886"/>
              <a:ext cx="1349260" cy="1342353"/>
            </a:xfrm>
            <a:prstGeom prst="rect">
              <a:avLst/>
            </a:prstGeom>
          </p:spPr>
        </p:pic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147AEAB-4727-DC59-82CC-CE41988B2EF8}"/>
                </a:ext>
              </a:extLst>
            </p:cNvPr>
            <p:cNvGrpSpPr/>
            <p:nvPr/>
          </p:nvGrpSpPr>
          <p:grpSpPr>
            <a:xfrm>
              <a:off x="9226733" y="2389251"/>
              <a:ext cx="1868240" cy="1882707"/>
              <a:chOff x="9226733" y="2389251"/>
              <a:chExt cx="1868240" cy="1882707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11ECD4A-01E5-960F-BC0C-F7D2A8A2CB12}"/>
                  </a:ext>
                </a:extLst>
              </p:cNvPr>
              <p:cNvSpPr/>
              <p:nvPr/>
            </p:nvSpPr>
            <p:spPr bwMode="auto">
              <a:xfrm>
                <a:off x="9408807" y="2389251"/>
                <a:ext cx="1520932" cy="15209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304800" dist="38100" dir="2700000" algn="tl" rotWithShape="0">
                  <a:srgbClr val="000000">
                    <a:alpha val="21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77A3E9-6CE8-1EB5-FD84-33F15C76310C}"/>
                  </a:ext>
                </a:extLst>
              </p:cNvPr>
              <p:cNvSpPr txBox="1"/>
              <p:nvPr/>
            </p:nvSpPr>
            <p:spPr>
              <a:xfrm>
                <a:off x="9226733" y="4033294"/>
                <a:ext cx="1868240" cy="2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Power Platform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C4878DE-19BE-A680-0683-E2850A638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9145" y="3256461"/>
              <a:ext cx="1923809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1BF4A82-A06C-ED02-1D5B-EBB42ED12008}"/>
              </a:ext>
            </a:extLst>
          </p:cNvPr>
          <p:cNvSpPr txBox="1"/>
          <p:nvPr/>
        </p:nvSpPr>
        <p:spPr>
          <a:xfrm>
            <a:off x="-130073" y="5073951"/>
            <a:ext cx="385479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Central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781F3B-BD1A-2059-1EF4-3E1885B6C104}"/>
              </a:ext>
            </a:extLst>
          </p:cNvPr>
          <p:cNvGrpSpPr/>
          <p:nvPr/>
        </p:nvGrpSpPr>
        <p:grpSpPr>
          <a:xfrm>
            <a:off x="9031136" y="1961425"/>
            <a:ext cx="2383684" cy="2578830"/>
            <a:chOff x="4727652" y="1096360"/>
            <a:chExt cx="1464944" cy="1584873"/>
          </a:xfrm>
        </p:grpSpPr>
        <p:sp>
          <p:nvSpPr>
            <p:cNvPr id="5" name="object 34">
              <a:extLst>
                <a:ext uri="{FF2B5EF4-FFF2-40B4-BE49-F238E27FC236}">
                  <a16:creationId xmlns:a16="http://schemas.microsoft.com/office/drawing/2014/main" id="{B84171B9-C2C4-AC20-76AA-DD091DE3C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5277401" y="1820429"/>
              <a:ext cx="365446" cy="3654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22">
                <a:defRPr/>
              </a:pPr>
              <a:endParaRPr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" name="object 33">
              <a:extLst>
                <a:ext uri="{FF2B5EF4-FFF2-40B4-BE49-F238E27FC236}">
                  <a16:creationId xmlns:a16="http://schemas.microsoft.com/office/drawing/2014/main" id="{C31D5D19-3705-1857-C4BF-15F82F775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7652" y="1820429"/>
              <a:ext cx="365446" cy="3654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22">
                <a:defRPr/>
              </a:pPr>
              <a:endParaRPr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" name="object 35">
              <a:extLst>
                <a:ext uri="{FF2B5EF4-FFF2-40B4-BE49-F238E27FC236}">
                  <a16:creationId xmlns:a16="http://schemas.microsoft.com/office/drawing/2014/main" id="{18DB1272-F462-E00E-2998-9DAB763AA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21817" y="2315786"/>
              <a:ext cx="365446" cy="36544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22">
                <a:defRPr/>
              </a:pPr>
              <a:endParaRPr>
                <a:solidFill>
                  <a:srgbClr val="000000"/>
                </a:solidFill>
                <a:latin typeface="Segoe UI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2B95FE5-81EE-CACC-615A-ACCBC8528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27150" y="1811262"/>
              <a:ext cx="365446" cy="36544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5CD34EB-D3D9-4DA6-81C9-79795E44B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88554" y="1096360"/>
              <a:ext cx="543140" cy="543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9990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28B2-745C-7DFB-0B2B-D33430389C5D}"/>
              </a:ext>
            </a:extLst>
          </p:cNvPr>
          <p:cNvGrpSpPr/>
          <p:nvPr/>
        </p:nvGrpSpPr>
        <p:grpSpPr>
          <a:xfrm>
            <a:off x="405340" y="2044141"/>
            <a:ext cx="11727662" cy="3522253"/>
            <a:chOff x="5411119" y="2564886"/>
            <a:chExt cx="5683854" cy="17070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71A560-DF06-34C6-FF42-2E2A10A85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1119" y="2564886"/>
              <a:ext cx="1349260" cy="134235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77A3E9-6CE8-1EB5-FD84-33F15C76310C}"/>
                </a:ext>
              </a:extLst>
            </p:cNvPr>
            <p:cNvSpPr txBox="1"/>
            <p:nvPr/>
          </p:nvSpPr>
          <p:spPr>
            <a:xfrm>
              <a:off x="9226733" y="4033294"/>
              <a:ext cx="1868240" cy="2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Dataverse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C4878DE-19BE-A680-0683-E2850A638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9145" y="3256461"/>
              <a:ext cx="1923809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1BF4A82-A06C-ED02-1D5B-EBB42ED12008}"/>
              </a:ext>
            </a:extLst>
          </p:cNvPr>
          <p:cNvSpPr txBox="1"/>
          <p:nvPr/>
        </p:nvSpPr>
        <p:spPr>
          <a:xfrm>
            <a:off x="-130073" y="5073951"/>
            <a:ext cx="385479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Central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C7D98B-E34B-A923-2674-4A923A8A8548}"/>
              </a:ext>
            </a:extLst>
          </p:cNvPr>
          <p:cNvGrpSpPr/>
          <p:nvPr/>
        </p:nvGrpSpPr>
        <p:grpSpPr>
          <a:xfrm>
            <a:off x="8813621" y="2079104"/>
            <a:ext cx="2783968" cy="2783968"/>
            <a:chOff x="7626555" y="4664008"/>
            <a:chExt cx="1582014" cy="158201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53B0AE9-972A-4B07-B136-10477E624F91}"/>
                </a:ext>
              </a:extLst>
            </p:cNvPr>
            <p:cNvSpPr/>
            <p:nvPr/>
          </p:nvSpPr>
          <p:spPr bwMode="auto">
            <a:xfrm>
              <a:off x="7626555" y="4664008"/>
              <a:ext cx="1582014" cy="1582014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E527F9A-18B9-927D-B37B-0C2CCD5B5AD8}"/>
                </a:ext>
              </a:extLst>
            </p:cNvPr>
            <p:cNvGrpSpPr/>
            <p:nvPr/>
          </p:nvGrpSpPr>
          <p:grpSpPr>
            <a:xfrm>
              <a:off x="7900312" y="5212902"/>
              <a:ext cx="997679" cy="484226"/>
              <a:chOff x="8764372" y="2409359"/>
              <a:chExt cx="2288429" cy="1110696"/>
            </a:xfrm>
          </p:grpSpPr>
          <p:pic>
            <p:nvPicPr>
              <p:cNvPr id="8" name="!! sales" descr="icon">
                <a:extLst>
                  <a:ext uri="{FF2B5EF4-FFF2-40B4-BE49-F238E27FC236}">
                    <a16:creationId xmlns:a16="http://schemas.microsoft.com/office/drawing/2014/main" id="{D5F58C6A-B749-0167-CEC0-0595DFF871F1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0171182" y="2500012"/>
                <a:ext cx="881619" cy="88161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444DFD7-1DE5-1C07-B6E8-AE0059E9E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4372" y="2409359"/>
                <a:ext cx="1110696" cy="1110696"/>
              </a:xfrm>
              <a:prstGeom prst="rect">
                <a:avLst/>
              </a:prstGeom>
            </p:spPr>
          </p:pic>
        </p:grp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B7743A81-5C6F-0889-B0B7-57BEF86AF7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67418" y="3883313"/>
            <a:ext cx="676374" cy="67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138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7F9A3599-18BC-4E42-FD3A-944A9EFD7C7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5100" y="5390670"/>
            <a:ext cx="1621017" cy="1621017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74D55A-400D-2446-6D17-D0DC6BD3D522}"/>
              </a:ext>
            </a:extLst>
          </p:cNvPr>
          <p:cNvCxnSpPr>
            <a:cxnSpLocks/>
          </p:cNvCxnSpPr>
          <p:nvPr/>
        </p:nvCxnSpPr>
        <p:spPr>
          <a:xfrm>
            <a:off x="10120184" y="3792390"/>
            <a:ext cx="1010878" cy="1951458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51B262-C10E-11F7-7A90-F8C33EABFE1F}"/>
              </a:ext>
            </a:extLst>
          </p:cNvPr>
          <p:cNvCxnSpPr>
            <a:cxnSpLocks/>
          </p:cNvCxnSpPr>
          <p:nvPr/>
        </p:nvCxnSpPr>
        <p:spPr>
          <a:xfrm>
            <a:off x="9145609" y="3900616"/>
            <a:ext cx="0" cy="1787573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9F4445-D8A3-18D7-E502-21097363B82C}"/>
              </a:ext>
            </a:extLst>
          </p:cNvPr>
          <p:cNvCxnSpPr>
            <a:cxnSpLocks/>
          </p:cNvCxnSpPr>
          <p:nvPr/>
        </p:nvCxnSpPr>
        <p:spPr>
          <a:xfrm flipH="1" flipV="1">
            <a:off x="5097905" y="2289580"/>
            <a:ext cx="2794862" cy="70561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78DCB66-BDDA-3FDA-5498-0AEF8F8495F9}"/>
              </a:ext>
            </a:extLst>
          </p:cNvPr>
          <p:cNvCxnSpPr>
            <a:cxnSpLocks/>
          </p:cNvCxnSpPr>
          <p:nvPr/>
        </p:nvCxnSpPr>
        <p:spPr>
          <a:xfrm>
            <a:off x="5097905" y="948326"/>
            <a:ext cx="2908443" cy="730311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EF5B723-E65E-CA7C-1AEA-B11ACBEF8A46}"/>
              </a:ext>
            </a:extLst>
          </p:cNvPr>
          <p:cNvCxnSpPr>
            <a:cxnSpLocks/>
          </p:cNvCxnSpPr>
          <p:nvPr/>
        </p:nvCxnSpPr>
        <p:spPr>
          <a:xfrm flipH="1">
            <a:off x="7146324" y="3792390"/>
            <a:ext cx="1220988" cy="1895799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1B09370-A0B4-C1A1-DC3A-1FAE8815E5DD}"/>
              </a:ext>
            </a:extLst>
          </p:cNvPr>
          <p:cNvCxnSpPr>
            <a:cxnSpLocks/>
          </p:cNvCxnSpPr>
          <p:nvPr/>
        </p:nvCxnSpPr>
        <p:spPr>
          <a:xfrm flipH="1">
            <a:off x="4994992" y="2850687"/>
            <a:ext cx="2996036" cy="909652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8E8F8F1-1FFE-3E9D-BB24-C72D9E0D4392}"/>
              </a:ext>
            </a:extLst>
          </p:cNvPr>
          <p:cNvCxnSpPr>
            <a:cxnSpLocks/>
          </p:cNvCxnSpPr>
          <p:nvPr/>
        </p:nvCxnSpPr>
        <p:spPr>
          <a:xfrm flipH="1">
            <a:off x="5805499" y="3351385"/>
            <a:ext cx="2265805" cy="1679716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460C50A-3A33-B6B3-2CB2-61D9BBA10011}"/>
              </a:ext>
            </a:extLst>
          </p:cNvPr>
          <p:cNvGrpSpPr/>
          <p:nvPr/>
        </p:nvGrpSpPr>
        <p:grpSpPr>
          <a:xfrm>
            <a:off x="3118301" y="57664"/>
            <a:ext cx="2269246" cy="1679716"/>
            <a:chOff x="3118301" y="57664"/>
            <a:chExt cx="2269246" cy="1679716"/>
          </a:xfrm>
        </p:grpSpPr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06641520-2F8B-19BD-1E20-8F793E9E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297291" y="57664"/>
              <a:ext cx="1679716" cy="167971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B0ABCE-988E-1B65-5FD9-4E90150BA363}"/>
                </a:ext>
              </a:extLst>
            </p:cNvPr>
            <p:cNvSpPr txBox="1"/>
            <p:nvPr/>
          </p:nvSpPr>
          <p:spPr>
            <a:xfrm>
              <a:off x="3118301" y="1303412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Word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4B1C6B-E1C7-2719-7CD7-65B726008912}"/>
              </a:ext>
            </a:extLst>
          </p:cNvPr>
          <p:cNvGrpSpPr/>
          <p:nvPr/>
        </p:nvGrpSpPr>
        <p:grpSpPr>
          <a:xfrm>
            <a:off x="3056517" y="1449723"/>
            <a:ext cx="2269246" cy="1679716"/>
            <a:chOff x="3056517" y="1449723"/>
            <a:chExt cx="2269246" cy="1679716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F0388852-01C9-68E5-9F37-4019E1DDF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06283" y="1449723"/>
              <a:ext cx="1679717" cy="167971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ABC3F6-69C4-CBE9-887A-8C0BECBCE132}"/>
                </a:ext>
              </a:extLst>
            </p:cNvPr>
            <p:cNvSpPr txBox="1"/>
            <p:nvPr/>
          </p:nvSpPr>
          <p:spPr>
            <a:xfrm>
              <a:off x="3056517" y="2690111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Excel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AF0DEE-9651-B99B-1DAE-C372E0AD01CD}"/>
              </a:ext>
            </a:extLst>
          </p:cNvPr>
          <p:cNvGrpSpPr/>
          <p:nvPr/>
        </p:nvGrpSpPr>
        <p:grpSpPr>
          <a:xfrm>
            <a:off x="3082072" y="2983625"/>
            <a:ext cx="2269246" cy="1679716"/>
            <a:chOff x="3082072" y="2983625"/>
            <a:chExt cx="2269246" cy="1679716"/>
          </a:xfrm>
        </p:grpSpPr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FB8C9DD2-E580-9B77-F33E-8FE2EF596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315276" y="2983625"/>
              <a:ext cx="1679716" cy="167971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A24FFB-E701-22CA-9144-03F87DD70E69}"/>
                </a:ext>
              </a:extLst>
            </p:cNvPr>
            <p:cNvSpPr txBox="1"/>
            <p:nvPr/>
          </p:nvSpPr>
          <p:spPr>
            <a:xfrm>
              <a:off x="3082072" y="4268866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Outlook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A57F65-D352-05A4-F254-D51F84A29864}"/>
              </a:ext>
            </a:extLst>
          </p:cNvPr>
          <p:cNvGrpSpPr/>
          <p:nvPr/>
        </p:nvGrpSpPr>
        <p:grpSpPr>
          <a:xfrm>
            <a:off x="3911993" y="4480265"/>
            <a:ext cx="2269246" cy="1679716"/>
            <a:chOff x="4082780" y="4709743"/>
            <a:chExt cx="2269246" cy="1679716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812ED524-0968-0946-1303-ECEB2E972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4333857" y="4709743"/>
              <a:ext cx="1679716" cy="167971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EFB1A4-9D0D-9571-3EA0-7D2E96C6B8A3}"/>
                </a:ext>
              </a:extLst>
            </p:cNvPr>
            <p:cNvSpPr txBox="1"/>
            <p:nvPr/>
          </p:nvSpPr>
          <p:spPr>
            <a:xfrm>
              <a:off x="4082780" y="5947374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Teams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BCEFAD-7B71-0F42-52D7-FD7CC7A8E6E9}"/>
              </a:ext>
            </a:extLst>
          </p:cNvPr>
          <p:cNvGrpSpPr/>
          <p:nvPr/>
        </p:nvGrpSpPr>
        <p:grpSpPr>
          <a:xfrm>
            <a:off x="5805499" y="5117839"/>
            <a:ext cx="2269246" cy="1905289"/>
            <a:chOff x="6247833" y="5219185"/>
            <a:chExt cx="2269246" cy="1905289"/>
          </a:xfrm>
        </p:grpSpPr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6CF87339-847A-EE10-7878-01D2B5911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6429812" y="5219185"/>
              <a:ext cx="1905289" cy="19052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59FF8-A7DF-4A0B-6D14-218A2707B4AF}"/>
                </a:ext>
              </a:extLst>
            </p:cNvPr>
            <p:cNvSpPr txBox="1"/>
            <p:nvPr/>
          </p:nvSpPr>
          <p:spPr>
            <a:xfrm>
              <a:off x="6247833" y="6494928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Onedrive</a:t>
              </a: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for Business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6CC8B8D-B581-D0FE-4D31-4FC7C73B98D6}"/>
              </a:ext>
            </a:extLst>
          </p:cNvPr>
          <p:cNvSpPr txBox="1"/>
          <p:nvPr/>
        </p:nvSpPr>
        <p:spPr>
          <a:xfrm>
            <a:off x="8006348" y="6586741"/>
            <a:ext cx="22692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SharePoint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50246F-3C71-99A6-0A8C-A8A1FF7D8ABC}"/>
              </a:ext>
            </a:extLst>
          </p:cNvPr>
          <p:cNvGrpSpPr/>
          <p:nvPr/>
        </p:nvGrpSpPr>
        <p:grpSpPr>
          <a:xfrm>
            <a:off x="10216472" y="5819312"/>
            <a:ext cx="2269246" cy="1023658"/>
            <a:chOff x="10216472" y="5819312"/>
            <a:chExt cx="2269246" cy="102365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FA20299-18B7-77A8-E7A6-F7543C3C6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474091" y="5819312"/>
              <a:ext cx="1613632" cy="82049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F92B6E-E5D5-6BD6-A078-03734E31DE2E}"/>
                </a:ext>
              </a:extLst>
            </p:cNvPr>
            <p:cNvSpPr txBox="1"/>
            <p:nvPr/>
          </p:nvSpPr>
          <p:spPr>
            <a:xfrm>
              <a:off x="10216472" y="6596749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Graph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80A2BF-FEFA-036F-268B-0B70BE6274B9}"/>
              </a:ext>
            </a:extLst>
          </p:cNvPr>
          <p:cNvGrpSpPr/>
          <p:nvPr/>
        </p:nvGrpSpPr>
        <p:grpSpPr>
          <a:xfrm>
            <a:off x="7973043" y="933442"/>
            <a:ext cx="2554602" cy="2757005"/>
            <a:chOff x="7863670" y="1018820"/>
            <a:chExt cx="2554602" cy="275700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682FBDB-35B8-2A55-C6D2-250B3FD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670" y="1018820"/>
              <a:ext cx="2554602" cy="254152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A983DF-FCA4-C713-404E-6D604F45574E}"/>
                </a:ext>
              </a:extLst>
            </p:cNvPr>
            <p:cNvSpPr txBox="1"/>
            <p:nvPr/>
          </p:nvSpPr>
          <p:spPr>
            <a:xfrm>
              <a:off x="8006348" y="3529604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Business Central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35254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Envision 16:9 Template Light">
  <a:themeElements>
    <a:clrScheme name="Custom 139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2A446F"/>
      </a:accent2>
      <a:accent3>
        <a:srgbClr val="C03BC4"/>
      </a:accent3>
      <a:accent4>
        <a:srgbClr val="8C8279"/>
      </a:accent4>
      <a:accent5>
        <a:srgbClr val="49C5B1"/>
      </a:accent5>
      <a:accent6>
        <a:srgbClr val="D7D2CB"/>
      </a:accent6>
      <a:hlink>
        <a:srgbClr val="C03BC4"/>
      </a:hlink>
      <a:folHlink>
        <a:srgbClr val="C03BC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Envision_2023_16-9_Event-template.potx" id="{1042EA66-587C-4EDD-B9AE-CE87FCB3EAC7}" vid="{483CAE15-BED0-484D-850E-1CB206BF0F1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4576</TotalTime>
  <Words>59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Aptos</vt:lpstr>
      <vt:lpstr>Aptos Display</vt:lpstr>
      <vt:lpstr>Arial</vt:lpstr>
      <vt:lpstr>Consolas</vt:lpstr>
      <vt:lpstr>Segoe UI</vt:lpstr>
      <vt:lpstr>Segoe UI Semibold</vt:lpstr>
      <vt:lpstr>Wingdings</vt:lpstr>
      <vt:lpstr>Office Theme</vt:lpstr>
      <vt:lpstr>Microsoft Envision 16:9 Template Light</vt:lpstr>
      <vt:lpstr>Diagrams used on integration overview articles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Kennie Pontoppidan</dc:creator>
  <cp:lastModifiedBy>John Swymer</cp:lastModifiedBy>
  <cp:revision>15</cp:revision>
  <dcterms:created xsi:type="dcterms:W3CDTF">2024-02-11T05:15:56Z</dcterms:created>
  <dcterms:modified xsi:type="dcterms:W3CDTF">2024-04-29T08:22:25Z</dcterms:modified>
</cp:coreProperties>
</file>